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 id="2147484033" r:id="rId2"/>
  </p:sldMasterIdLst>
  <p:notesMasterIdLst>
    <p:notesMasterId r:id="rId19"/>
  </p:notesMasterIdLst>
  <p:handoutMasterIdLst>
    <p:handoutMasterId r:id="rId20"/>
  </p:handoutMasterIdLst>
  <p:sldIdLst>
    <p:sldId id="256" r:id="rId3"/>
    <p:sldId id="294" r:id="rId4"/>
    <p:sldId id="295" r:id="rId5"/>
    <p:sldId id="257" r:id="rId6"/>
    <p:sldId id="263" r:id="rId7"/>
    <p:sldId id="264" r:id="rId8"/>
    <p:sldId id="261" r:id="rId9"/>
    <p:sldId id="281" r:id="rId10"/>
    <p:sldId id="262" r:id="rId11"/>
    <p:sldId id="286" r:id="rId12"/>
    <p:sldId id="260" r:id="rId13"/>
    <p:sldId id="277" r:id="rId14"/>
    <p:sldId id="296" r:id="rId15"/>
    <p:sldId id="289" r:id="rId16"/>
    <p:sldId id="292" r:id="rId17"/>
    <p:sldId id="29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XT Taina Tuominen" userId="600fc564-34eb-41b2-a246-1d4eb826349e" providerId="ADAL" clId="{10B7632A-688E-4CED-A01E-2667FA89DAA1}"/>
    <pc:docChg chg="custSel modSld modMainMaster">
      <pc:chgData name="EXT Taina Tuominen" userId="600fc564-34eb-41b2-a246-1d4eb826349e" providerId="ADAL" clId="{10B7632A-688E-4CED-A01E-2667FA89DAA1}" dt="2024-08-19T06:43:50.202" v="30" actId="1076"/>
      <pc:docMkLst>
        <pc:docMk/>
      </pc:docMkLst>
      <pc:sldChg chg="modSp mod modTransition">
        <pc:chgData name="EXT Taina Tuominen" userId="600fc564-34eb-41b2-a246-1d4eb826349e" providerId="ADAL" clId="{10B7632A-688E-4CED-A01E-2667FA89DAA1}" dt="2024-08-19T06:41:51.115" v="10" actId="20577"/>
        <pc:sldMkLst>
          <pc:docMk/>
          <pc:sldMk cId="0" sldId="256"/>
        </pc:sldMkLst>
        <pc:spChg chg="mod">
          <ac:chgData name="EXT Taina Tuominen" userId="600fc564-34eb-41b2-a246-1d4eb826349e" providerId="ADAL" clId="{10B7632A-688E-4CED-A01E-2667FA89DAA1}" dt="2024-08-19T06:41:51.115" v="10" actId="20577"/>
          <ac:spMkLst>
            <pc:docMk/>
            <pc:sldMk cId="0" sldId="256"/>
            <ac:spMk id="2" creationId="{00000000-0000-0000-0000-000000000000}"/>
          </ac:spMkLst>
        </pc:spChg>
      </pc:sldChg>
      <pc:sldChg chg="modSp mod modTransition">
        <pc:chgData name="EXT Taina Tuominen" userId="600fc564-34eb-41b2-a246-1d4eb826349e" providerId="ADAL" clId="{10B7632A-688E-4CED-A01E-2667FA89DAA1}" dt="2024-08-19T06:43:35.623" v="29" actId="20577"/>
        <pc:sldMkLst>
          <pc:docMk/>
          <pc:sldMk cId="0" sldId="257"/>
        </pc:sldMkLst>
        <pc:spChg chg="mod">
          <ac:chgData name="EXT Taina Tuominen" userId="600fc564-34eb-41b2-a246-1d4eb826349e" providerId="ADAL" clId="{10B7632A-688E-4CED-A01E-2667FA89DAA1}" dt="2024-08-19T06:43:35.623" v="29" actId="20577"/>
          <ac:spMkLst>
            <pc:docMk/>
            <pc:sldMk cId="0" sldId="257"/>
            <ac:spMk id="5123" creationId="{00000000-0000-0000-0000-000000000000}"/>
          </ac:spMkLst>
        </pc:spChg>
      </pc:sldChg>
      <pc:sldChg chg="modSp mod modTransition">
        <pc:chgData name="EXT Taina Tuominen" userId="600fc564-34eb-41b2-a246-1d4eb826349e" providerId="ADAL" clId="{10B7632A-688E-4CED-A01E-2667FA89DAA1}" dt="2024-08-19T06:41:38.330" v="5" actId="27636"/>
        <pc:sldMkLst>
          <pc:docMk/>
          <pc:sldMk cId="0" sldId="260"/>
        </pc:sldMkLst>
        <pc:spChg chg="mod">
          <ac:chgData name="EXT Taina Tuominen" userId="600fc564-34eb-41b2-a246-1d4eb826349e" providerId="ADAL" clId="{10B7632A-688E-4CED-A01E-2667FA89DAA1}" dt="2024-08-19T06:41:38.330" v="5" actId="27636"/>
          <ac:spMkLst>
            <pc:docMk/>
            <pc:sldMk cId="0" sldId="260"/>
            <ac:spMk id="2" creationId="{00000000-0000-0000-0000-000000000000}"/>
          </ac:spMkLst>
        </pc:spChg>
        <pc:spChg chg="mod">
          <ac:chgData name="EXT Taina Tuominen" userId="600fc564-34eb-41b2-a246-1d4eb826349e" providerId="ADAL" clId="{10B7632A-688E-4CED-A01E-2667FA89DAA1}" dt="2024-08-19T06:41:38.330" v="4" actId="27636"/>
          <ac:spMkLst>
            <pc:docMk/>
            <pc:sldMk cId="0" sldId="260"/>
            <ac:spMk id="15363" creationId="{00000000-0000-0000-0000-000000000000}"/>
          </ac:spMkLst>
        </pc:spChg>
      </pc:sldChg>
      <pc:sldChg chg="modTransition">
        <pc:chgData name="EXT Taina Tuominen" userId="600fc564-34eb-41b2-a246-1d4eb826349e" providerId="ADAL" clId="{10B7632A-688E-4CED-A01E-2667FA89DAA1}" dt="2024-08-19T06:41:38.203" v="0"/>
        <pc:sldMkLst>
          <pc:docMk/>
          <pc:sldMk cId="0" sldId="261"/>
        </pc:sldMkLst>
      </pc:sldChg>
      <pc:sldChg chg="modSp modTransition">
        <pc:chgData name="EXT Taina Tuominen" userId="600fc564-34eb-41b2-a246-1d4eb826349e" providerId="ADAL" clId="{10B7632A-688E-4CED-A01E-2667FA89DAA1}" dt="2024-08-19T06:41:48.771" v="9"/>
        <pc:sldMkLst>
          <pc:docMk/>
          <pc:sldMk cId="0" sldId="262"/>
        </pc:sldMkLst>
        <pc:spChg chg="mod">
          <ac:chgData name="EXT Taina Tuominen" userId="600fc564-34eb-41b2-a246-1d4eb826349e" providerId="ADAL" clId="{10B7632A-688E-4CED-A01E-2667FA89DAA1}" dt="2024-08-19T06:41:48.771" v="9"/>
          <ac:spMkLst>
            <pc:docMk/>
            <pc:sldMk cId="0" sldId="262"/>
            <ac:spMk id="11267" creationId="{00000000-0000-0000-0000-000000000000}"/>
          </ac:spMkLst>
        </pc:spChg>
        <pc:spChg chg="mod">
          <ac:chgData name="EXT Taina Tuominen" userId="600fc564-34eb-41b2-a246-1d4eb826349e" providerId="ADAL" clId="{10B7632A-688E-4CED-A01E-2667FA89DAA1}" dt="2024-08-19T06:41:48.771" v="9"/>
          <ac:spMkLst>
            <pc:docMk/>
            <pc:sldMk cId="0" sldId="262"/>
            <ac:spMk id="11268" creationId="{00000000-0000-0000-0000-000000000000}"/>
          </ac:spMkLst>
        </pc:spChg>
        <pc:spChg chg="mod">
          <ac:chgData name="EXT Taina Tuominen" userId="600fc564-34eb-41b2-a246-1d4eb826349e" providerId="ADAL" clId="{10B7632A-688E-4CED-A01E-2667FA89DAA1}" dt="2024-08-19T06:41:48.771" v="9"/>
          <ac:spMkLst>
            <pc:docMk/>
            <pc:sldMk cId="0" sldId="262"/>
            <ac:spMk id="11269" creationId="{00000000-0000-0000-0000-000000000000}"/>
          </ac:spMkLst>
        </pc:spChg>
        <pc:spChg chg="mod">
          <ac:chgData name="EXT Taina Tuominen" userId="600fc564-34eb-41b2-a246-1d4eb826349e" providerId="ADAL" clId="{10B7632A-688E-4CED-A01E-2667FA89DAA1}" dt="2024-08-19T06:41:48.771" v="9"/>
          <ac:spMkLst>
            <pc:docMk/>
            <pc:sldMk cId="0" sldId="262"/>
            <ac:spMk id="11270" creationId="{00000000-0000-0000-0000-000000000000}"/>
          </ac:spMkLst>
        </pc:spChg>
      </pc:sldChg>
      <pc:sldChg chg="modSp mod modTransition">
        <pc:chgData name="EXT Taina Tuominen" userId="600fc564-34eb-41b2-a246-1d4eb826349e" providerId="ADAL" clId="{10B7632A-688E-4CED-A01E-2667FA89DAA1}" dt="2024-08-19T06:43:50.202" v="30" actId="1076"/>
        <pc:sldMkLst>
          <pc:docMk/>
          <pc:sldMk cId="0" sldId="263"/>
        </pc:sldMkLst>
        <pc:spChg chg="mod">
          <ac:chgData name="EXT Taina Tuominen" userId="600fc564-34eb-41b2-a246-1d4eb826349e" providerId="ADAL" clId="{10B7632A-688E-4CED-A01E-2667FA89DAA1}" dt="2024-08-19T06:43:50.202" v="30" actId="1076"/>
          <ac:spMkLst>
            <pc:docMk/>
            <pc:sldMk cId="0" sldId="263"/>
            <ac:spMk id="3" creationId="{00000000-0000-0000-0000-000000000000}"/>
          </ac:spMkLst>
        </pc:spChg>
      </pc:sldChg>
      <pc:sldChg chg="modSp mod modTransition">
        <pc:chgData name="EXT Taina Tuominen" userId="600fc564-34eb-41b2-a246-1d4eb826349e" providerId="ADAL" clId="{10B7632A-688E-4CED-A01E-2667FA89DAA1}" dt="2024-08-19T06:41:38.314" v="2" actId="27636"/>
        <pc:sldMkLst>
          <pc:docMk/>
          <pc:sldMk cId="0" sldId="264"/>
        </pc:sldMkLst>
        <pc:spChg chg="mod">
          <ac:chgData name="EXT Taina Tuominen" userId="600fc564-34eb-41b2-a246-1d4eb826349e" providerId="ADAL" clId="{10B7632A-688E-4CED-A01E-2667FA89DAA1}" dt="2024-08-19T06:41:38.314" v="2" actId="27636"/>
          <ac:spMkLst>
            <pc:docMk/>
            <pc:sldMk cId="0" sldId="264"/>
            <ac:spMk id="7171" creationId="{00000000-0000-0000-0000-000000000000}"/>
          </ac:spMkLst>
        </pc:spChg>
      </pc:sldChg>
      <pc:sldChg chg="modSp modTransition">
        <pc:chgData name="EXT Taina Tuominen" userId="600fc564-34eb-41b2-a246-1d4eb826349e" providerId="ADAL" clId="{10B7632A-688E-4CED-A01E-2667FA89DAA1}" dt="2024-08-19T06:41:38.203" v="0"/>
        <pc:sldMkLst>
          <pc:docMk/>
          <pc:sldMk cId="0" sldId="277"/>
        </pc:sldMkLst>
        <pc:spChg chg="mod">
          <ac:chgData name="EXT Taina Tuominen" userId="600fc564-34eb-41b2-a246-1d4eb826349e" providerId="ADAL" clId="{10B7632A-688E-4CED-A01E-2667FA89DAA1}" dt="2024-08-19T06:41:38.203" v="0"/>
          <ac:spMkLst>
            <pc:docMk/>
            <pc:sldMk cId="0" sldId="277"/>
            <ac:spMk id="3" creationId="{00000000-0000-0000-0000-000000000000}"/>
          </ac:spMkLst>
        </pc:spChg>
        <pc:spChg chg="mod">
          <ac:chgData name="EXT Taina Tuominen" userId="600fc564-34eb-41b2-a246-1d4eb826349e" providerId="ADAL" clId="{10B7632A-688E-4CED-A01E-2667FA89DAA1}" dt="2024-08-19T06:41:38.203" v="0"/>
          <ac:spMkLst>
            <pc:docMk/>
            <pc:sldMk cId="0" sldId="277"/>
            <ac:spMk id="22530" creationId="{00000000-0000-0000-0000-000000000000}"/>
          </ac:spMkLst>
        </pc:spChg>
      </pc:sldChg>
      <pc:sldChg chg="modTransition">
        <pc:chgData name="EXT Taina Tuominen" userId="600fc564-34eb-41b2-a246-1d4eb826349e" providerId="ADAL" clId="{10B7632A-688E-4CED-A01E-2667FA89DAA1}" dt="2024-08-19T06:41:38.203" v="0"/>
        <pc:sldMkLst>
          <pc:docMk/>
          <pc:sldMk cId="0" sldId="281"/>
        </pc:sldMkLst>
      </pc:sldChg>
      <pc:sldChg chg="modSp modTransition">
        <pc:chgData name="EXT Taina Tuominen" userId="600fc564-34eb-41b2-a246-1d4eb826349e" providerId="ADAL" clId="{10B7632A-688E-4CED-A01E-2667FA89DAA1}" dt="2024-08-19T06:41:38.203" v="0"/>
        <pc:sldMkLst>
          <pc:docMk/>
          <pc:sldMk cId="0" sldId="285"/>
        </pc:sldMkLst>
        <pc:spChg chg="mod">
          <ac:chgData name="EXT Taina Tuominen" userId="600fc564-34eb-41b2-a246-1d4eb826349e" providerId="ADAL" clId="{10B7632A-688E-4CED-A01E-2667FA89DAA1}" dt="2024-08-19T06:41:38.203" v="0"/>
          <ac:spMkLst>
            <pc:docMk/>
            <pc:sldMk cId="0" sldId="285"/>
            <ac:spMk id="25602" creationId="{00000000-0000-0000-0000-000000000000}"/>
          </ac:spMkLst>
        </pc:spChg>
      </pc:sldChg>
      <pc:sldChg chg="modSp mod modTransition">
        <pc:chgData name="EXT Taina Tuominen" userId="600fc564-34eb-41b2-a246-1d4eb826349e" providerId="ADAL" clId="{10B7632A-688E-4CED-A01E-2667FA89DAA1}" dt="2024-08-19T06:41:38.314" v="3" actId="27636"/>
        <pc:sldMkLst>
          <pc:docMk/>
          <pc:sldMk cId="0" sldId="286"/>
        </pc:sldMkLst>
        <pc:spChg chg="mod">
          <ac:chgData name="EXT Taina Tuominen" userId="600fc564-34eb-41b2-a246-1d4eb826349e" providerId="ADAL" clId="{10B7632A-688E-4CED-A01E-2667FA89DAA1}" dt="2024-08-19T06:41:38.314" v="3" actId="27636"/>
          <ac:spMkLst>
            <pc:docMk/>
            <pc:sldMk cId="0" sldId="286"/>
            <ac:spMk id="21507" creationId="{00000000-0000-0000-0000-000000000000}"/>
          </ac:spMkLst>
        </pc:spChg>
      </pc:sldChg>
      <pc:sldChg chg="modSp mod modTransition">
        <pc:chgData name="EXT Taina Tuominen" userId="600fc564-34eb-41b2-a246-1d4eb826349e" providerId="ADAL" clId="{10B7632A-688E-4CED-A01E-2667FA89DAA1}" dt="2024-08-19T06:41:38.345" v="6" actId="27636"/>
        <pc:sldMkLst>
          <pc:docMk/>
          <pc:sldMk cId="0" sldId="289"/>
        </pc:sldMkLst>
        <pc:spChg chg="mod">
          <ac:chgData name="EXT Taina Tuominen" userId="600fc564-34eb-41b2-a246-1d4eb826349e" providerId="ADAL" clId="{10B7632A-688E-4CED-A01E-2667FA89DAA1}" dt="2024-08-19T06:41:38.345" v="6" actId="27636"/>
          <ac:spMkLst>
            <pc:docMk/>
            <pc:sldMk cId="0" sldId="289"/>
            <ac:spMk id="28674" creationId="{00000000-0000-0000-0000-000000000000}"/>
          </ac:spMkLst>
        </pc:spChg>
      </pc:sldChg>
      <pc:sldChg chg="modSp mod modTransition">
        <pc:chgData name="EXT Taina Tuominen" userId="600fc564-34eb-41b2-a246-1d4eb826349e" providerId="ADAL" clId="{10B7632A-688E-4CED-A01E-2667FA89DAA1}" dt="2024-08-19T06:41:38.345" v="7" actId="27636"/>
        <pc:sldMkLst>
          <pc:docMk/>
          <pc:sldMk cId="0" sldId="292"/>
        </pc:sldMkLst>
        <pc:spChg chg="mod">
          <ac:chgData name="EXT Taina Tuominen" userId="600fc564-34eb-41b2-a246-1d4eb826349e" providerId="ADAL" clId="{10B7632A-688E-4CED-A01E-2667FA89DAA1}" dt="2024-08-19T06:41:38.345" v="7" actId="27636"/>
          <ac:spMkLst>
            <pc:docMk/>
            <pc:sldMk cId="0" sldId="292"/>
            <ac:spMk id="33794" creationId="{00000000-0000-0000-0000-000000000000}"/>
          </ac:spMkLst>
        </pc:spChg>
      </pc:sldChg>
      <pc:sldChg chg="modSp mod modTransition">
        <pc:chgData name="EXT Taina Tuominen" userId="600fc564-34eb-41b2-a246-1d4eb826349e" providerId="ADAL" clId="{10B7632A-688E-4CED-A01E-2667FA89DAA1}" dt="2024-08-19T06:41:48.771" v="9"/>
        <pc:sldMkLst>
          <pc:docMk/>
          <pc:sldMk cId="0" sldId="293"/>
        </pc:sldMkLst>
        <pc:spChg chg="mod">
          <ac:chgData name="EXT Taina Tuominen" userId="600fc564-34eb-41b2-a246-1d4eb826349e" providerId="ADAL" clId="{10B7632A-688E-4CED-A01E-2667FA89DAA1}" dt="2024-08-19T06:41:48.771" v="9"/>
          <ac:spMkLst>
            <pc:docMk/>
            <pc:sldMk cId="0" sldId="293"/>
            <ac:spMk id="2" creationId="{00000000-0000-0000-0000-000000000000}"/>
          </ac:spMkLst>
        </pc:spChg>
        <pc:spChg chg="mod">
          <ac:chgData name="EXT Taina Tuominen" userId="600fc564-34eb-41b2-a246-1d4eb826349e" providerId="ADAL" clId="{10B7632A-688E-4CED-A01E-2667FA89DAA1}" dt="2024-08-19T06:41:48.771" v="9"/>
          <ac:spMkLst>
            <pc:docMk/>
            <pc:sldMk cId="0" sldId="293"/>
            <ac:spMk id="3" creationId="{00000000-0000-0000-0000-000000000000}"/>
          </ac:spMkLst>
        </pc:spChg>
      </pc:sldChg>
      <pc:sldChg chg="modSp modTransition">
        <pc:chgData name="EXT Taina Tuominen" userId="600fc564-34eb-41b2-a246-1d4eb826349e" providerId="ADAL" clId="{10B7632A-688E-4CED-A01E-2667FA89DAA1}" dt="2024-08-19T06:41:48.771" v="9"/>
        <pc:sldMkLst>
          <pc:docMk/>
          <pc:sldMk cId="0" sldId="294"/>
        </pc:sldMkLst>
        <pc:spChg chg="mod">
          <ac:chgData name="EXT Taina Tuominen" userId="600fc564-34eb-41b2-a246-1d4eb826349e" providerId="ADAL" clId="{10B7632A-688E-4CED-A01E-2667FA89DAA1}" dt="2024-08-19T06:41:48.771" v="9"/>
          <ac:spMkLst>
            <pc:docMk/>
            <pc:sldMk cId="0" sldId="294"/>
            <ac:spMk id="2" creationId="{00000000-0000-0000-0000-000000000000}"/>
          </ac:spMkLst>
        </pc:spChg>
        <pc:spChg chg="mod">
          <ac:chgData name="EXT Taina Tuominen" userId="600fc564-34eb-41b2-a246-1d4eb826349e" providerId="ADAL" clId="{10B7632A-688E-4CED-A01E-2667FA89DAA1}" dt="2024-08-19T06:41:48.771" v="9"/>
          <ac:spMkLst>
            <pc:docMk/>
            <pc:sldMk cId="0" sldId="294"/>
            <ac:spMk id="3" creationId="{00000000-0000-0000-0000-000000000000}"/>
          </ac:spMkLst>
        </pc:spChg>
      </pc:sldChg>
      <pc:sldChg chg="modSp mod modTransition">
        <pc:chgData name="EXT Taina Tuominen" userId="600fc564-34eb-41b2-a246-1d4eb826349e" providerId="ADAL" clId="{10B7632A-688E-4CED-A01E-2667FA89DAA1}" dt="2024-08-19T06:42:09.825" v="11" actId="1076"/>
        <pc:sldMkLst>
          <pc:docMk/>
          <pc:sldMk cId="0" sldId="295"/>
        </pc:sldMkLst>
        <pc:spChg chg="mod">
          <ac:chgData name="EXT Taina Tuominen" userId="600fc564-34eb-41b2-a246-1d4eb826349e" providerId="ADAL" clId="{10B7632A-688E-4CED-A01E-2667FA89DAA1}" dt="2024-08-19T06:42:09.825" v="11" actId="1076"/>
          <ac:spMkLst>
            <pc:docMk/>
            <pc:sldMk cId="0" sldId="295"/>
            <ac:spMk id="3" creationId="{00000000-0000-0000-0000-000000000000}"/>
          </ac:spMkLst>
        </pc:spChg>
      </pc:sldChg>
      <pc:sldMasterChg chg="modTransition">
        <pc:chgData name="EXT Taina Tuominen" userId="600fc564-34eb-41b2-a246-1d4eb826349e" providerId="ADAL" clId="{10B7632A-688E-4CED-A01E-2667FA89DAA1}" dt="2024-08-19T06:41:38.203" v="0"/>
        <pc:sldMasterMkLst>
          <pc:docMk/>
          <pc:sldMasterMk cId="1006889624" sldId="2147483942"/>
        </pc:sldMasterMkLst>
      </pc:sldMasterChg>
      <pc:sldMasterChg chg="modTransition">
        <pc:chgData name="EXT Taina Tuominen" userId="600fc564-34eb-41b2-a246-1d4eb826349e" providerId="ADAL" clId="{10B7632A-688E-4CED-A01E-2667FA89DAA1}" dt="2024-08-19T06:41:48.771" v="9"/>
        <pc:sldMasterMkLst>
          <pc:docMk/>
          <pc:sldMasterMk cId="278510479" sldId="2147483954"/>
        </pc:sldMasterMkLst>
      </pc:sldMasterChg>
    </pc:docChg>
  </pc:docChgLst>
  <pc:docChgLst>
    <pc:chgData name="EXT Taina Tuominen" userId="600fc564-34eb-41b2-a246-1d4eb826349e" providerId="ADAL" clId="{D101B798-CBC0-461E-AAA3-D24FE191AE46}"/>
    <pc:docChg chg="undo custSel addSld delSld modSld modMainMaster">
      <pc:chgData name="EXT Taina Tuominen" userId="600fc564-34eb-41b2-a246-1d4eb826349e" providerId="ADAL" clId="{D101B798-CBC0-461E-AAA3-D24FE191AE46}" dt="2024-09-11T06:17:55.930" v="2858" actId="20577"/>
      <pc:docMkLst>
        <pc:docMk/>
      </pc:docMkLst>
      <pc:sldChg chg="modSp mod">
        <pc:chgData name="EXT Taina Tuominen" userId="600fc564-34eb-41b2-a246-1d4eb826349e" providerId="ADAL" clId="{D101B798-CBC0-461E-AAA3-D24FE191AE46}" dt="2024-09-11T05:42:13.617" v="1555" actId="20577"/>
        <pc:sldMkLst>
          <pc:docMk/>
          <pc:sldMk cId="0" sldId="256"/>
        </pc:sldMkLst>
        <pc:spChg chg="mod">
          <ac:chgData name="EXT Taina Tuominen" userId="600fc564-34eb-41b2-a246-1d4eb826349e" providerId="ADAL" clId="{D101B798-CBC0-461E-AAA3-D24FE191AE46}" dt="2024-09-11T05:42:13.617" v="1555" actId="20577"/>
          <ac:spMkLst>
            <pc:docMk/>
            <pc:sldMk cId="0" sldId="256"/>
            <ac:spMk id="3075" creationId="{00000000-0000-0000-0000-000000000000}"/>
          </ac:spMkLst>
        </pc:spChg>
      </pc:sldChg>
      <pc:sldChg chg="modSp mod">
        <pc:chgData name="EXT Taina Tuominen" userId="600fc564-34eb-41b2-a246-1d4eb826349e" providerId="ADAL" clId="{D101B798-CBC0-461E-AAA3-D24FE191AE46}" dt="2024-09-11T05:04:12.067" v="199" actId="14100"/>
        <pc:sldMkLst>
          <pc:docMk/>
          <pc:sldMk cId="0" sldId="257"/>
        </pc:sldMkLst>
        <pc:spChg chg="mod">
          <ac:chgData name="EXT Taina Tuominen" userId="600fc564-34eb-41b2-a246-1d4eb826349e" providerId="ADAL" clId="{D101B798-CBC0-461E-AAA3-D24FE191AE46}" dt="2024-09-11T04:56:48.468" v="10" actId="27636"/>
          <ac:spMkLst>
            <pc:docMk/>
            <pc:sldMk cId="0" sldId="257"/>
            <ac:spMk id="2" creationId="{00000000-0000-0000-0000-000000000000}"/>
          </ac:spMkLst>
        </pc:spChg>
        <pc:spChg chg="mod">
          <ac:chgData name="EXT Taina Tuominen" userId="600fc564-34eb-41b2-a246-1d4eb826349e" providerId="ADAL" clId="{D101B798-CBC0-461E-AAA3-D24FE191AE46}" dt="2024-09-11T05:04:12.067" v="199" actId="14100"/>
          <ac:spMkLst>
            <pc:docMk/>
            <pc:sldMk cId="0" sldId="257"/>
            <ac:spMk id="5123" creationId="{00000000-0000-0000-0000-000000000000}"/>
          </ac:spMkLst>
        </pc:spChg>
      </pc:sldChg>
      <pc:sldChg chg="modSp mod">
        <pc:chgData name="EXT Taina Tuominen" userId="600fc564-34eb-41b2-a246-1d4eb826349e" providerId="ADAL" clId="{D101B798-CBC0-461E-AAA3-D24FE191AE46}" dt="2024-09-11T05:32:07.052" v="1182" actId="20577"/>
        <pc:sldMkLst>
          <pc:docMk/>
          <pc:sldMk cId="0" sldId="260"/>
        </pc:sldMkLst>
        <pc:spChg chg="mod">
          <ac:chgData name="EXT Taina Tuominen" userId="600fc564-34eb-41b2-a246-1d4eb826349e" providerId="ADAL" clId="{D101B798-CBC0-461E-AAA3-D24FE191AE46}" dt="2024-09-11T05:29:54.171" v="1100" actId="1076"/>
          <ac:spMkLst>
            <pc:docMk/>
            <pc:sldMk cId="0" sldId="260"/>
            <ac:spMk id="2" creationId="{00000000-0000-0000-0000-000000000000}"/>
          </ac:spMkLst>
        </pc:spChg>
        <pc:spChg chg="mod">
          <ac:chgData name="EXT Taina Tuominen" userId="600fc564-34eb-41b2-a246-1d4eb826349e" providerId="ADAL" clId="{D101B798-CBC0-461E-AAA3-D24FE191AE46}" dt="2024-09-11T05:32:07.052" v="1182" actId="20577"/>
          <ac:spMkLst>
            <pc:docMk/>
            <pc:sldMk cId="0" sldId="260"/>
            <ac:spMk id="15363" creationId="{00000000-0000-0000-0000-000000000000}"/>
          </ac:spMkLst>
        </pc:spChg>
      </pc:sldChg>
      <pc:sldChg chg="modSp mod">
        <pc:chgData name="EXT Taina Tuominen" userId="600fc564-34eb-41b2-a246-1d4eb826349e" providerId="ADAL" clId="{D101B798-CBC0-461E-AAA3-D24FE191AE46}" dt="2024-09-11T05:17:40.017" v="461" actId="20577"/>
        <pc:sldMkLst>
          <pc:docMk/>
          <pc:sldMk cId="0" sldId="261"/>
        </pc:sldMkLst>
        <pc:spChg chg="mod">
          <ac:chgData name="EXT Taina Tuominen" userId="600fc564-34eb-41b2-a246-1d4eb826349e" providerId="ADAL" clId="{D101B798-CBC0-461E-AAA3-D24FE191AE46}" dt="2024-09-11T05:06:50.345" v="343" actId="1076"/>
          <ac:spMkLst>
            <pc:docMk/>
            <pc:sldMk cId="0" sldId="261"/>
            <ac:spMk id="9218" creationId="{00000000-0000-0000-0000-000000000000}"/>
          </ac:spMkLst>
        </pc:spChg>
        <pc:spChg chg="mod">
          <ac:chgData name="EXT Taina Tuominen" userId="600fc564-34eb-41b2-a246-1d4eb826349e" providerId="ADAL" clId="{D101B798-CBC0-461E-AAA3-D24FE191AE46}" dt="2024-09-11T05:17:40.017" v="461" actId="20577"/>
          <ac:spMkLst>
            <pc:docMk/>
            <pc:sldMk cId="0" sldId="261"/>
            <ac:spMk id="9219" creationId="{00000000-0000-0000-0000-000000000000}"/>
          </ac:spMkLst>
        </pc:spChg>
      </pc:sldChg>
      <pc:sldChg chg="modSp mod">
        <pc:chgData name="EXT Taina Tuominen" userId="600fc564-34eb-41b2-a246-1d4eb826349e" providerId="ADAL" clId="{D101B798-CBC0-461E-AAA3-D24FE191AE46}" dt="2024-09-11T05:27:58.834" v="1030" actId="20577"/>
        <pc:sldMkLst>
          <pc:docMk/>
          <pc:sldMk cId="0" sldId="262"/>
        </pc:sldMkLst>
        <pc:spChg chg="mod">
          <ac:chgData name="EXT Taina Tuominen" userId="600fc564-34eb-41b2-a246-1d4eb826349e" providerId="ADAL" clId="{D101B798-CBC0-461E-AAA3-D24FE191AE46}" dt="2024-09-11T05:26:11.900" v="951" actId="1076"/>
          <ac:spMkLst>
            <pc:docMk/>
            <pc:sldMk cId="0" sldId="262"/>
            <ac:spMk id="11266" creationId="{00000000-0000-0000-0000-000000000000}"/>
          </ac:spMkLst>
        </pc:spChg>
        <pc:spChg chg="mod">
          <ac:chgData name="EXT Taina Tuominen" userId="600fc564-34eb-41b2-a246-1d4eb826349e" providerId="ADAL" clId="{D101B798-CBC0-461E-AAA3-D24FE191AE46}" dt="2024-09-11T04:56:51.452" v="19"/>
          <ac:spMkLst>
            <pc:docMk/>
            <pc:sldMk cId="0" sldId="262"/>
            <ac:spMk id="11267" creationId="{00000000-0000-0000-0000-000000000000}"/>
          </ac:spMkLst>
        </pc:spChg>
        <pc:spChg chg="mod">
          <ac:chgData name="EXT Taina Tuominen" userId="600fc564-34eb-41b2-a246-1d4eb826349e" providerId="ADAL" clId="{D101B798-CBC0-461E-AAA3-D24FE191AE46}" dt="2024-09-11T04:56:51.452" v="19"/>
          <ac:spMkLst>
            <pc:docMk/>
            <pc:sldMk cId="0" sldId="262"/>
            <ac:spMk id="11268" creationId="{00000000-0000-0000-0000-000000000000}"/>
          </ac:spMkLst>
        </pc:spChg>
        <pc:spChg chg="mod">
          <ac:chgData name="EXT Taina Tuominen" userId="600fc564-34eb-41b2-a246-1d4eb826349e" providerId="ADAL" clId="{D101B798-CBC0-461E-AAA3-D24FE191AE46}" dt="2024-09-11T05:27:47.453" v="1023" actId="20577"/>
          <ac:spMkLst>
            <pc:docMk/>
            <pc:sldMk cId="0" sldId="262"/>
            <ac:spMk id="11269" creationId="{00000000-0000-0000-0000-000000000000}"/>
          </ac:spMkLst>
        </pc:spChg>
        <pc:spChg chg="mod">
          <ac:chgData name="EXT Taina Tuominen" userId="600fc564-34eb-41b2-a246-1d4eb826349e" providerId="ADAL" clId="{D101B798-CBC0-461E-AAA3-D24FE191AE46}" dt="2024-09-11T05:27:58.834" v="1030" actId="20577"/>
          <ac:spMkLst>
            <pc:docMk/>
            <pc:sldMk cId="0" sldId="262"/>
            <ac:spMk id="11270" creationId="{00000000-0000-0000-0000-000000000000}"/>
          </ac:spMkLst>
        </pc:spChg>
      </pc:sldChg>
      <pc:sldChg chg="modSp mod">
        <pc:chgData name="EXT Taina Tuominen" userId="600fc564-34eb-41b2-a246-1d4eb826349e" providerId="ADAL" clId="{D101B798-CBC0-461E-AAA3-D24FE191AE46}" dt="2024-09-11T05:49:21.017" v="1618" actId="6549"/>
        <pc:sldMkLst>
          <pc:docMk/>
          <pc:sldMk cId="0" sldId="263"/>
        </pc:sldMkLst>
        <pc:spChg chg="mod">
          <ac:chgData name="EXT Taina Tuominen" userId="600fc564-34eb-41b2-a246-1d4eb826349e" providerId="ADAL" clId="{D101B798-CBC0-461E-AAA3-D24FE191AE46}" dt="2024-09-11T05:49:21.017" v="1618" actId="6549"/>
          <ac:spMkLst>
            <pc:docMk/>
            <pc:sldMk cId="0" sldId="263"/>
            <ac:spMk id="3" creationId="{00000000-0000-0000-0000-000000000000}"/>
          </ac:spMkLst>
        </pc:spChg>
        <pc:spChg chg="mod">
          <ac:chgData name="EXT Taina Tuominen" userId="600fc564-34eb-41b2-a246-1d4eb826349e" providerId="ADAL" clId="{D101B798-CBC0-461E-AAA3-D24FE191AE46}" dt="2024-09-11T05:02:41.202" v="112" actId="1076"/>
          <ac:spMkLst>
            <pc:docMk/>
            <pc:sldMk cId="0" sldId="263"/>
            <ac:spMk id="6146" creationId="{00000000-0000-0000-0000-000000000000}"/>
          </ac:spMkLst>
        </pc:spChg>
      </pc:sldChg>
      <pc:sldChg chg="modSp mod">
        <pc:chgData name="EXT Taina Tuominen" userId="600fc564-34eb-41b2-a246-1d4eb826349e" providerId="ADAL" clId="{D101B798-CBC0-461E-AAA3-D24FE191AE46}" dt="2024-09-11T06:14:28.249" v="2796" actId="20577"/>
        <pc:sldMkLst>
          <pc:docMk/>
          <pc:sldMk cId="0" sldId="264"/>
        </pc:sldMkLst>
        <pc:spChg chg="mod">
          <ac:chgData name="EXT Taina Tuominen" userId="600fc564-34eb-41b2-a246-1d4eb826349e" providerId="ADAL" clId="{D101B798-CBC0-461E-AAA3-D24FE191AE46}" dt="2024-09-11T05:04:29.191" v="200" actId="1076"/>
          <ac:spMkLst>
            <pc:docMk/>
            <pc:sldMk cId="0" sldId="264"/>
            <ac:spMk id="7170" creationId="{00000000-0000-0000-0000-000000000000}"/>
          </ac:spMkLst>
        </pc:spChg>
        <pc:spChg chg="mod">
          <ac:chgData name="EXT Taina Tuominen" userId="600fc564-34eb-41b2-a246-1d4eb826349e" providerId="ADAL" clId="{D101B798-CBC0-461E-AAA3-D24FE191AE46}" dt="2024-09-11T06:14:28.249" v="2796" actId="20577"/>
          <ac:spMkLst>
            <pc:docMk/>
            <pc:sldMk cId="0" sldId="264"/>
            <ac:spMk id="7171" creationId="{00000000-0000-0000-0000-000000000000}"/>
          </ac:spMkLst>
        </pc:spChg>
      </pc:sldChg>
      <pc:sldChg chg="modSp mod">
        <pc:chgData name="EXT Taina Tuominen" userId="600fc564-34eb-41b2-a246-1d4eb826349e" providerId="ADAL" clId="{D101B798-CBC0-461E-AAA3-D24FE191AE46}" dt="2024-09-11T06:15:50.114" v="2797" actId="14100"/>
        <pc:sldMkLst>
          <pc:docMk/>
          <pc:sldMk cId="0" sldId="277"/>
        </pc:sldMkLst>
        <pc:spChg chg="mod">
          <ac:chgData name="EXT Taina Tuominen" userId="600fc564-34eb-41b2-a246-1d4eb826349e" providerId="ADAL" clId="{D101B798-CBC0-461E-AAA3-D24FE191AE46}" dt="2024-09-11T06:15:50.114" v="2797" actId="14100"/>
          <ac:spMkLst>
            <pc:docMk/>
            <pc:sldMk cId="0" sldId="277"/>
            <ac:spMk id="3" creationId="{00000000-0000-0000-0000-000000000000}"/>
          </ac:spMkLst>
        </pc:spChg>
        <pc:spChg chg="mod">
          <ac:chgData name="EXT Taina Tuominen" userId="600fc564-34eb-41b2-a246-1d4eb826349e" providerId="ADAL" clId="{D101B798-CBC0-461E-AAA3-D24FE191AE46}" dt="2024-09-11T05:32:24.653" v="1184" actId="14100"/>
          <ac:spMkLst>
            <pc:docMk/>
            <pc:sldMk cId="0" sldId="277"/>
            <ac:spMk id="22530" creationId="{00000000-0000-0000-0000-000000000000}"/>
          </ac:spMkLst>
        </pc:spChg>
      </pc:sldChg>
      <pc:sldChg chg="modSp mod">
        <pc:chgData name="EXT Taina Tuominen" userId="600fc564-34eb-41b2-a246-1d4eb826349e" providerId="ADAL" clId="{D101B798-CBC0-461E-AAA3-D24FE191AE46}" dt="2024-09-11T05:26:00.274" v="950" actId="27636"/>
        <pc:sldMkLst>
          <pc:docMk/>
          <pc:sldMk cId="0" sldId="281"/>
        </pc:sldMkLst>
        <pc:spChg chg="mod">
          <ac:chgData name="EXT Taina Tuominen" userId="600fc564-34eb-41b2-a246-1d4eb826349e" providerId="ADAL" clId="{D101B798-CBC0-461E-AAA3-D24FE191AE46}" dt="2024-09-11T05:18:05.618" v="462" actId="1076"/>
          <ac:spMkLst>
            <pc:docMk/>
            <pc:sldMk cId="0" sldId="281"/>
            <ac:spMk id="10242" creationId="{00000000-0000-0000-0000-000000000000}"/>
          </ac:spMkLst>
        </pc:spChg>
        <pc:spChg chg="mod">
          <ac:chgData name="EXT Taina Tuominen" userId="600fc564-34eb-41b2-a246-1d4eb826349e" providerId="ADAL" clId="{D101B798-CBC0-461E-AAA3-D24FE191AE46}" dt="2024-09-11T05:26:00.274" v="950" actId="27636"/>
          <ac:spMkLst>
            <pc:docMk/>
            <pc:sldMk cId="0" sldId="281"/>
            <ac:spMk id="10243" creationId="{00000000-0000-0000-0000-000000000000}"/>
          </ac:spMkLst>
        </pc:spChg>
      </pc:sldChg>
      <pc:sldChg chg="del">
        <pc:chgData name="EXT Taina Tuominen" userId="600fc564-34eb-41b2-a246-1d4eb826349e" providerId="ADAL" clId="{D101B798-CBC0-461E-AAA3-D24FE191AE46}" dt="2024-09-11T05:59:13.970" v="1944" actId="2696"/>
        <pc:sldMkLst>
          <pc:docMk/>
          <pc:sldMk cId="0" sldId="285"/>
        </pc:sldMkLst>
      </pc:sldChg>
      <pc:sldChg chg="modSp mod">
        <pc:chgData name="EXT Taina Tuominen" userId="600fc564-34eb-41b2-a246-1d4eb826349e" providerId="ADAL" clId="{D101B798-CBC0-461E-AAA3-D24FE191AE46}" dt="2024-09-11T05:29:40.321" v="1099" actId="20577"/>
        <pc:sldMkLst>
          <pc:docMk/>
          <pc:sldMk cId="0" sldId="286"/>
        </pc:sldMkLst>
        <pc:spChg chg="mod">
          <ac:chgData name="EXT Taina Tuominen" userId="600fc564-34eb-41b2-a246-1d4eb826349e" providerId="ADAL" clId="{D101B798-CBC0-461E-AAA3-D24FE191AE46}" dt="2024-09-11T05:29:40.321" v="1099" actId="20577"/>
          <ac:spMkLst>
            <pc:docMk/>
            <pc:sldMk cId="0" sldId="286"/>
            <ac:spMk id="21507" creationId="{00000000-0000-0000-0000-000000000000}"/>
          </ac:spMkLst>
        </pc:spChg>
      </pc:sldChg>
      <pc:sldChg chg="modSp mod">
        <pc:chgData name="EXT Taina Tuominen" userId="600fc564-34eb-41b2-a246-1d4eb826349e" providerId="ADAL" clId="{D101B798-CBC0-461E-AAA3-D24FE191AE46}" dt="2024-09-11T06:05:25.093" v="2271" actId="14100"/>
        <pc:sldMkLst>
          <pc:docMk/>
          <pc:sldMk cId="0" sldId="289"/>
        </pc:sldMkLst>
        <pc:spChg chg="mod">
          <ac:chgData name="EXT Taina Tuominen" userId="600fc564-34eb-41b2-a246-1d4eb826349e" providerId="ADAL" clId="{D101B798-CBC0-461E-AAA3-D24FE191AE46}" dt="2024-09-11T06:05:25.093" v="2271" actId="14100"/>
          <ac:spMkLst>
            <pc:docMk/>
            <pc:sldMk cId="0" sldId="289"/>
            <ac:spMk id="28674" creationId="{00000000-0000-0000-0000-000000000000}"/>
          </ac:spMkLst>
        </pc:spChg>
      </pc:sldChg>
      <pc:sldChg chg="modSp mod">
        <pc:chgData name="EXT Taina Tuominen" userId="600fc564-34eb-41b2-a246-1d4eb826349e" providerId="ADAL" clId="{D101B798-CBC0-461E-AAA3-D24FE191AE46}" dt="2024-09-11T06:09:23.527" v="2653" actId="14100"/>
        <pc:sldMkLst>
          <pc:docMk/>
          <pc:sldMk cId="0" sldId="292"/>
        </pc:sldMkLst>
        <pc:spChg chg="mod">
          <ac:chgData name="EXT Taina Tuominen" userId="600fc564-34eb-41b2-a246-1d4eb826349e" providerId="ADAL" clId="{D101B798-CBC0-461E-AAA3-D24FE191AE46}" dt="2024-09-11T06:05:37.410" v="2272" actId="1076"/>
          <ac:spMkLst>
            <pc:docMk/>
            <pc:sldMk cId="0" sldId="292"/>
            <ac:spMk id="33794" creationId="{00000000-0000-0000-0000-000000000000}"/>
          </ac:spMkLst>
        </pc:spChg>
        <pc:spChg chg="mod">
          <ac:chgData name="EXT Taina Tuominen" userId="600fc564-34eb-41b2-a246-1d4eb826349e" providerId="ADAL" clId="{D101B798-CBC0-461E-AAA3-D24FE191AE46}" dt="2024-09-11T06:09:23.527" v="2653" actId="14100"/>
          <ac:spMkLst>
            <pc:docMk/>
            <pc:sldMk cId="0" sldId="292"/>
            <ac:spMk id="33795" creationId="{00000000-0000-0000-0000-000000000000}"/>
          </ac:spMkLst>
        </pc:spChg>
      </pc:sldChg>
      <pc:sldChg chg="modSp mod">
        <pc:chgData name="EXT Taina Tuominen" userId="600fc564-34eb-41b2-a246-1d4eb826349e" providerId="ADAL" clId="{D101B798-CBC0-461E-AAA3-D24FE191AE46}" dt="2024-09-11T06:17:55.930" v="2858" actId="20577"/>
        <pc:sldMkLst>
          <pc:docMk/>
          <pc:sldMk cId="0" sldId="293"/>
        </pc:sldMkLst>
        <pc:spChg chg="mod">
          <ac:chgData name="EXT Taina Tuominen" userId="600fc564-34eb-41b2-a246-1d4eb826349e" providerId="ADAL" clId="{D101B798-CBC0-461E-AAA3-D24FE191AE46}" dt="2024-09-11T06:09:59.586" v="2654" actId="14100"/>
          <ac:spMkLst>
            <pc:docMk/>
            <pc:sldMk cId="0" sldId="293"/>
            <ac:spMk id="2" creationId="{00000000-0000-0000-0000-000000000000}"/>
          </ac:spMkLst>
        </pc:spChg>
        <pc:spChg chg="mod">
          <ac:chgData name="EXT Taina Tuominen" userId="600fc564-34eb-41b2-a246-1d4eb826349e" providerId="ADAL" clId="{D101B798-CBC0-461E-AAA3-D24FE191AE46}" dt="2024-09-11T06:17:55.930" v="2858" actId="20577"/>
          <ac:spMkLst>
            <pc:docMk/>
            <pc:sldMk cId="0" sldId="293"/>
            <ac:spMk id="3" creationId="{00000000-0000-0000-0000-000000000000}"/>
          </ac:spMkLst>
        </pc:spChg>
      </pc:sldChg>
      <pc:sldChg chg="modSp mod">
        <pc:chgData name="EXT Taina Tuominen" userId="600fc564-34eb-41b2-a246-1d4eb826349e" providerId="ADAL" clId="{D101B798-CBC0-461E-AAA3-D24FE191AE46}" dt="2024-09-11T05:42:23.538" v="1556" actId="14100"/>
        <pc:sldMkLst>
          <pc:docMk/>
          <pc:sldMk cId="0" sldId="294"/>
        </pc:sldMkLst>
        <pc:spChg chg="mod">
          <ac:chgData name="EXT Taina Tuominen" userId="600fc564-34eb-41b2-a246-1d4eb826349e" providerId="ADAL" clId="{D101B798-CBC0-461E-AAA3-D24FE191AE46}" dt="2024-09-11T05:42:23.538" v="1556" actId="14100"/>
          <ac:spMkLst>
            <pc:docMk/>
            <pc:sldMk cId="0" sldId="294"/>
            <ac:spMk id="2" creationId="{00000000-0000-0000-0000-000000000000}"/>
          </ac:spMkLst>
        </pc:spChg>
        <pc:spChg chg="mod">
          <ac:chgData name="EXT Taina Tuominen" userId="600fc564-34eb-41b2-a246-1d4eb826349e" providerId="ADAL" clId="{D101B798-CBC0-461E-AAA3-D24FE191AE46}" dt="2024-09-11T04:59:23.430" v="22" actId="20577"/>
          <ac:spMkLst>
            <pc:docMk/>
            <pc:sldMk cId="0" sldId="294"/>
            <ac:spMk id="3" creationId="{00000000-0000-0000-0000-000000000000}"/>
          </ac:spMkLst>
        </pc:spChg>
      </pc:sldChg>
      <pc:sldChg chg="modSp mod">
        <pc:chgData name="EXT Taina Tuominen" userId="600fc564-34eb-41b2-a246-1d4eb826349e" providerId="ADAL" clId="{D101B798-CBC0-461E-AAA3-D24FE191AE46}" dt="2024-09-11T04:59:35.259" v="24" actId="1076"/>
        <pc:sldMkLst>
          <pc:docMk/>
          <pc:sldMk cId="0" sldId="295"/>
        </pc:sldMkLst>
        <pc:spChg chg="mod">
          <ac:chgData name="EXT Taina Tuominen" userId="600fc564-34eb-41b2-a246-1d4eb826349e" providerId="ADAL" clId="{D101B798-CBC0-461E-AAA3-D24FE191AE46}" dt="2024-09-11T04:59:35.259" v="24" actId="1076"/>
          <ac:spMkLst>
            <pc:docMk/>
            <pc:sldMk cId="0" sldId="295"/>
            <ac:spMk id="3" creationId="{00000000-0000-0000-0000-000000000000}"/>
          </ac:spMkLst>
        </pc:spChg>
      </pc:sldChg>
      <pc:sldChg chg="addSp modSp new mod">
        <pc:chgData name="EXT Taina Tuominen" userId="600fc564-34eb-41b2-a246-1d4eb826349e" providerId="ADAL" clId="{D101B798-CBC0-461E-AAA3-D24FE191AE46}" dt="2024-09-11T06:04:28.873" v="2267" actId="1076"/>
        <pc:sldMkLst>
          <pc:docMk/>
          <pc:sldMk cId="1690542429" sldId="296"/>
        </pc:sldMkLst>
        <pc:spChg chg="add mod">
          <ac:chgData name="EXT Taina Tuominen" userId="600fc564-34eb-41b2-a246-1d4eb826349e" providerId="ADAL" clId="{D101B798-CBC0-461E-AAA3-D24FE191AE46}" dt="2024-09-11T06:04:28.873" v="2267" actId="1076"/>
          <ac:spMkLst>
            <pc:docMk/>
            <pc:sldMk cId="1690542429" sldId="296"/>
            <ac:spMk id="3" creationId="{7E4F0826-56EB-4331-F6F7-E5D6D6519304}"/>
          </ac:spMkLst>
        </pc:spChg>
      </pc:sldChg>
      <pc:sldMasterChg chg="modTransition modSldLayout">
        <pc:chgData name="EXT Taina Tuominen" userId="600fc564-34eb-41b2-a246-1d4eb826349e" providerId="ADAL" clId="{D101B798-CBC0-461E-AAA3-D24FE191AE46}" dt="2024-09-11T04:55:58.746" v="0"/>
        <pc:sldMasterMkLst>
          <pc:docMk/>
          <pc:sldMasterMk cId="3703706549" sldId="2147483966"/>
        </pc:sldMasterMkLst>
        <pc:sldLayoutChg chg="delSp">
          <pc:chgData name="EXT Taina Tuominen" userId="600fc564-34eb-41b2-a246-1d4eb826349e" providerId="ADAL" clId="{D101B798-CBC0-461E-AAA3-D24FE191AE46}" dt="2024-09-11T04:55:58.746" v="0"/>
          <pc:sldLayoutMkLst>
            <pc:docMk/>
            <pc:sldMasterMk cId="3703706549" sldId="2147483966"/>
            <pc:sldLayoutMk cId="2969109694" sldId="2147484019"/>
          </pc:sldLayoutMkLst>
          <pc:spChg chg="del">
            <ac:chgData name="EXT Taina Tuominen" userId="600fc564-34eb-41b2-a246-1d4eb826349e" providerId="ADAL" clId="{D101B798-CBC0-461E-AAA3-D24FE191AE46}" dt="2024-09-11T04:55:58.746" v="0"/>
            <ac:spMkLst>
              <pc:docMk/>
              <pc:sldMasterMk cId="3703706549" sldId="2147483966"/>
              <pc:sldLayoutMk cId="2969109694" sldId="2147484019"/>
              <ac:spMk id="10" creationId="{00000000-0000-0000-0000-000000000000}"/>
            </ac:spMkLst>
          </pc:spChg>
          <pc:spChg chg="del">
            <ac:chgData name="EXT Taina Tuominen" userId="600fc564-34eb-41b2-a246-1d4eb826349e" providerId="ADAL" clId="{D101B798-CBC0-461E-AAA3-D24FE191AE46}" dt="2024-09-11T04:55:58.746" v="0"/>
            <ac:spMkLst>
              <pc:docMk/>
              <pc:sldMasterMk cId="3703706549" sldId="2147483966"/>
              <pc:sldLayoutMk cId="2969109694" sldId="2147484019"/>
              <ac:spMk id="11" creationId="{00000000-0000-0000-0000-000000000000}"/>
            </ac:spMkLst>
          </pc:spChg>
          <pc:spChg chg="del">
            <ac:chgData name="EXT Taina Tuominen" userId="600fc564-34eb-41b2-a246-1d4eb826349e" providerId="ADAL" clId="{D101B798-CBC0-461E-AAA3-D24FE191AE46}" dt="2024-09-11T04:55:58.746" v="0"/>
            <ac:spMkLst>
              <pc:docMk/>
              <pc:sldMasterMk cId="3703706549" sldId="2147483966"/>
              <pc:sldLayoutMk cId="2969109694" sldId="2147484019"/>
              <ac:spMk id="15" creationId="{00000000-0000-0000-0000-000000000000}"/>
            </ac:spMkLst>
          </pc:spChg>
          <pc:spChg chg="del">
            <ac:chgData name="EXT Taina Tuominen" userId="600fc564-34eb-41b2-a246-1d4eb826349e" providerId="ADAL" clId="{D101B798-CBC0-461E-AAA3-D24FE191AE46}" dt="2024-09-11T04:55:58.746" v="0"/>
            <ac:spMkLst>
              <pc:docMk/>
              <pc:sldMasterMk cId="3703706549" sldId="2147483966"/>
              <pc:sldLayoutMk cId="2969109694" sldId="2147484019"/>
              <ac:spMk id="16" creationId="{00000000-0000-0000-0000-000000000000}"/>
            </ac:spMkLst>
          </pc:spChg>
          <pc:grpChg chg="del">
            <ac:chgData name="EXT Taina Tuominen" userId="600fc564-34eb-41b2-a246-1d4eb826349e" providerId="ADAL" clId="{D101B798-CBC0-461E-AAA3-D24FE191AE46}" dt="2024-09-11T04:55:58.746" v="0"/>
            <ac:grpSpMkLst>
              <pc:docMk/>
              <pc:sldMasterMk cId="3703706549" sldId="2147483966"/>
              <pc:sldLayoutMk cId="2969109694" sldId="2147484019"/>
              <ac:grpSpMk id="4" creationId="{00000000-0000-0000-0000-000000000000}"/>
            </ac:grpSpMkLst>
          </pc:grpChg>
        </pc:sldLayoutChg>
      </pc:sldMasterChg>
      <pc:sldMasterChg chg="modTransition">
        <pc:chgData name="EXT Taina Tuominen" userId="600fc564-34eb-41b2-a246-1d4eb826349e" providerId="ADAL" clId="{D101B798-CBC0-461E-AAA3-D24FE191AE46}" dt="2024-09-11T04:56:48.311" v="9"/>
        <pc:sldMasterMkLst>
          <pc:docMk/>
          <pc:sldMasterMk cId="108521369" sldId="2147484021"/>
        </pc:sldMasterMkLst>
      </pc:sldMasterChg>
      <pc:sldMasterChg chg="modTransition">
        <pc:chgData name="EXT Taina Tuominen" userId="600fc564-34eb-41b2-a246-1d4eb826349e" providerId="ADAL" clId="{D101B798-CBC0-461E-AAA3-D24FE191AE46}" dt="2024-09-11T04:56:51.452" v="19"/>
        <pc:sldMasterMkLst>
          <pc:docMk/>
          <pc:sldMasterMk cId="1221514398" sldId="2147484033"/>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B48813-6A38-4FFE-B6D6-5DC26BE6A0A9}" type="datetimeFigureOut">
              <a:rPr lang="fi-FI" smtClean="0"/>
              <a:t>11.9.2024</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F621FB-8C74-47E1-A68A-037E8604825D}" type="slidenum">
              <a:rPr lang="fi-FI" smtClean="0"/>
              <a:t>‹#›</a:t>
            </a:fld>
            <a:endParaRPr lang="fi-F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521B7-099B-42F7-9B61-814536D53673}" type="datetimeFigureOut">
              <a:rPr lang="fi-FI" smtClean="0"/>
              <a:t>11.9.2024</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1B5E6-B16C-4AB2-84AC-E411108C20F1}" type="slidenum">
              <a:rPr lang="fi-FI" smtClean="0"/>
              <a:t>‹#›</a:t>
            </a:fld>
            <a:endParaRPr lang="fi-FI"/>
          </a:p>
        </p:txBody>
      </p:sp>
    </p:spTree>
    <p:extLst>
      <p:ext uri="{BB962C8B-B14F-4D97-AF65-F5344CB8AC3E}">
        <p14:creationId xmlns:p14="http://schemas.microsoft.com/office/powerpoint/2010/main" val="182909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CEE1B5E6-B16C-4AB2-84AC-E411108C20F1}" type="slidenum">
              <a:rPr lang="fi-FI" smtClean="0"/>
              <a:t>6</a:t>
            </a:fld>
            <a:endParaRPr lang="fi-FI"/>
          </a:p>
        </p:txBody>
      </p:sp>
    </p:spTree>
    <p:extLst>
      <p:ext uri="{BB962C8B-B14F-4D97-AF65-F5344CB8AC3E}">
        <p14:creationId xmlns:p14="http://schemas.microsoft.com/office/powerpoint/2010/main" val="163828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CEE1B5E6-B16C-4AB2-84AC-E411108C20F1}" type="slidenum">
              <a:rPr lang="fi-FI" smtClean="0"/>
              <a:t>16</a:t>
            </a:fld>
            <a:endParaRPr lang="fi-FI"/>
          </a:p>
        </p:txBody>
      </p:sp>
    </p:spTree>
    <p:extLst>
      <p:ext uri="{BB962C8B-B14F-4D97-AF65-F5344CB8AC3E}">
        <p14:creationId xmlns:p14="http://schemas.microsoft.com/office/powerpoint/2010/main" val="501345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s://www.linkedin.com/company/metsoofficial/" TargetMode="External"/><Relationship Id="rId13" Type="http://schemas.openxmlformats.org/officeDocument/2006/relationships/image" Target="../media/image17.png"/><Relationship Id="rId3" Type="http://schemas.openxmlformats.org/officeDocument/2006/relationships/hyperlink" Target="https://www.metso.com/" TargetMode="External"/><Relationship Id="rId7" Type="http://schemas.openxmlformats.org/officeDocument/2006/relationships/image" Target="../media/image14.png"/><Relationship Id="rId12" Type="http://schemas.openxmlformats.org/officeDocument/2006/relationships/hyperlink" Target="https://www.instagram.com/metsoofficial/" TargetMode="External"/><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hyperlink" Target="https://x.com/metsoofficial/" TargetMode="External"/><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hyperlink" Target="https://www.youtube.com/@MetsoOfficial" TargetMode="External"/><Relationship Id="rId4" Type="http://schemas.openxmlformats.org/officeDocument/2006/relationships/hyperlink" Target="https://www.facebook.com/MetsoGlobal/" TargetMode="External"/><Relationship Id="rId9"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facebook.com/MetsoGlobal/" TargetMode="External"/><Relationship Id="rId7" Type="http://schemas.openxmlformats.org/officeDocument/2006/relationships/hyperlink" Target="https://www.linkedin.com/company/metsoofficial/" TargetMode="External"/><Relationship Id="rId12" Type="http://schemas.openxmlformats.org/officeDocument/2006/relationships/image" Target="../media/image17.png"/><Relationship Id="rId2" Type="http://schemas.openxmlformats.org/officeDocument/2006/relationships/hyperlink" Target="https://www.metso.com/" TargetMode="External"/><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hyperlink" Target="https://www.instagram.com/metsoofficial/" TargetMode="External"/><Relationship Id="rId5" Type="http://schemas.openxmlformats.org/officeDocument/2006/relationships/hyperlink" Target="https://x.com/metsoofficial/" TargetMode="Externa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s://www.youtube.com/@MetsoOfficial" TargetMode="Externa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facebook.com/MetsoGlobal/" TargetMode="External"/><Relationship Id="rId7" Type="http://schemas.openxmlformats.org/officeDocument/2006/relationships/hyperlink" Target="https://www.linkedin.com/company/metsoofficial/" TargetMode="External"/><Relationship Id="rId12" Type="http://schemas.openxmlformats.org/officeDocument/2006/relationships/image" Target="../media/image17.png"/><Relationship Id="rId2" Type="http://schemas.openxmlformats.org/officeDocument/2006/relationships/hyperlink" Target="https://www.metso.com/" TargetMode="External"/><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hyperlink" Target="https://www.instagram.com/metsoofficial/" TargetMode="External"/><Relationship Id="rId5" Type="http://schemas.openxmlformats.org/officeDocument/2006/relationships/hyperlink" Target="https://x.com/metsoofficial/" TargetMode="Externa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s://www.youtube.com/@MetsoOfficial" TargetMode="Externa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76B4-E395-4B29-8F18-5FBCAB5EBD71}"/>
              </a:ext>
            </a:extLst>
          </p:cNvPr>
          <p:cNvSpPr>
            <a:spLocks noGrp="1"/>
          </p:cNvSpPr>
          <p:nvPr>
            <p:ph type="ctrTitle"/>
          </p:nvPr>
        </p:nvSpPr>
        <p:spPr bwMode="black">
          <a:xfrm>
            <a:off x="656185" y="2520000"/>
            <a:ext cx="3915814" cy="1526400"/>
          </a:xfrm>
        </p:spPr>
        <p:txBody>
          <a:bodyPr anchor="ctr"/>
          <a:lstStyle>
            <a:lvl1pPr algn="l">
              <a:defRPr sz="3300">
                <a:solidFill>
                  <a:schemeClr val="bg1"/>
                </a:solidFill>
              </a:defRPr>
            </a:lvl1pPr>
          </a:lstStyle>
          <a:p>
            <a:r>
              <a:rPr lang="fi-FI"/>
              <a:t>Muokkaa ots. perustyyl. napsautt.</a:t>
            </a:r>
            <a:endParaRPr lang="en-US" dirty="0"/>
          </a:p>
        </p:txBody>
      </p:sp>
      <p:sp>
        <p:nvSpPr>
          <p:cNvPr id="160" name="Subtitle 159">
            <a:extLst>
              <a:ext uri="{FF2B5EF4-FFF2-40B4-BE49-F238E27FC236}">
                <a16:creationId xmlns:a16="http://schemas.microsoft.com/office/drawing/2014/main" id="{527B9B5C-1741-490C-8FAB-028C52388007}"/>
              </a:ext>
            </a:extLst>
          </p:cNvPr>
          <p:cNvSpPr>
            <a:spLocks noGrp="1"/>
          </p:cNvSpPr>
          <p:nvPr>
            <p:ph type="subTitle" idx="1"/>
          </p:nvPr>
        </p:nvSpPr>
        <p:spPr>
          <a:xfrm>
            <a:off x="657000" y="4366788"/>
            <a:ext cx="3915000" cy="1800000"/>
          </a:xfrm>
          <a:custGeom>
            <a:avLst/>
            <a:gdLst>
              <a:gd name="connsiteX0" fmla="*/ 0 w 5220000"/>
              <a:gd name="connsiteY0" fmla="*/ 0 h 1800000"/>
              <a:gd name="connsiteX1" fmla="*/ 5220000 w 5220000"/>
              <a:gd name="connsiteY1" fmla="*/ 0 h 1800000"/>
              <a:gd name="connsiteX2" fmla="*/ 5220000 w 5220000"/>
              <a:gd name="connsiteY2" fmla="*/ 1281493 h 1800000"/>
              <a:gd name="connsiteX3" fmla="*/ 4701493 w 5220000"/>
              <a:gd name="connsiteY3" fmla="*/ 1800000 h 1800000"/>
              <a:gd name="connsiteX4" fmla="*/ 0 w 5220000"/>
              <a:gd name="connsiteY4" fmla="*/ 180000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0000" h="1800000">
                <a:moveTo>
                  <a:pt x="0" y="0"/>
                </a:moveTo>
                <a:lnTo>
                  <a:pt x="5220000" y="0"/>
                </a:lnTo>
                <a:lnTo>
                  <a:pt x="5220000" y="1281493"/>
                </a:lnTo>
                <a:lnTo>
                  <a:pt x="4701493" y="1800000"/>
                </a:lnTo>
                <a:lnTo>
                  <a:pt x="0" y="1800000"/>
                </a:lnTo>
                <a:close/>
              </a:path>
            </a:pathLst>
          </a:custGeom>
          <a:ln>
            <a:solidFill>
              <a:schemeClr val="bg1"/>
            </a:solidFill>
          </a:ln>
        </p:spPr>
        <p:txBody>
          <a:bodyPr wrap="square" lIns="180000" tIns="180000">
            <a:noAutofit/>
          </a:bodyPr>
          <a:lstStyle>
            <a:lvl1pPr marL="0" indent="0" algn="l">
              <a:spcBef>
                <a:spcPts val="0"/>
              </a:spcBef>
              <a:spcAft>
                <a:spcPts val="300"/>
              </a:spcAft>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4" name="Date Placeholder 3">
            <a:extLst>
              <a:ext uri="{FF2B5EF4-FFF2-40B4-BE49-F238E27FC236}">
                <a16:creationId xmlns:a16="http://schemas.microsoft.com/office/drawing/2014/main" id="{B9872F43-3E0E-42E3-A9AE-B091305F7EAB}"/>
              </a:ext>
            </a:extLst>
          </p:cNvPr>
          <p:cNvSpPr>
            <a:spLocks noGrp="1"/>
          </p:cNvSpPr>
          <p:nvPr>
            <p:ph type="dt" sz="half" idx="10"/>
          </p:nvPr>
        </p:nvSpPr>
        <p:spPr bwMode="black">
          <a:xfrm>
            <a:off x="656186" y="2034000"/>
            <a:ext cx="3915510" cy="252000"/>
          </a:xfrm>
        </p:spPr>
        <p:txBody>
          <a:bodyPr/>
          <a:lstStyle>
            <a:lvl1pPr>
              <a:defRPr sz="1200">
                <a:solidFill>
                  <a:schemeClr val="bg1"/>
                </a:solidFill>
              </a:defRPr>
            </a:lvl1pPr>
          </a:lstStyle>
          <a:p>
            <a:fld id="{1A2C468F-7A5B-4568-BE53-95D92F96D502}" type="datetimeFigureOut">
              <a:rPr lang="fi-FI" smtClean="0"/>
              <a:t>11.9.2024</a:t>
            </a:fld>
            <a:endParaRPr lang="fi-FI"/>
          </a:p>
        </p:txBody>
      </p:sp>
      <p:sp>
        <p:nvSpPr>
          <p:cNvPr id="5" name="Footer Placeholder 4">
            <a:extLst>
              <a:ext uri="{FF2B5EF4-FFF2-40B4-BE49-F238E27FC236}">
                <a16:creationId xmlns:a16="http://schemas.microsoft.com/office/drawing/2014/main" id="{F1CAB73C-63BD-4DEE-870A-883424ABAB5D}"/>
              </a:ext>
            </a:extLst>
          </p:cNvPr>
          <p:cNvSpPr>
            <a:spLocks noGrp="1"/>
          </p:cNvSpPr>
          <p:nvPr>
            <p:ph type="ftr" sz="quarter" idx="11"/>
          </p:nvPr>
        </p:nvSpPr>
        <p:spPr bwMode="black">
          <a:xfrm>
            <a:off x="656186" y="1731600"/>
            <a:ext cx="3915510" cy="252000"/>
          </a:xfrm>
        </p:spPr>
        <p:txBody>
          <a:bodyPr/>
          <a:lstStyle>
            <a:lvl1pPr>
              <a:defRPr sz="1200">
                <a:solidFill>
                  <a:srgbClr val="EB2814"/>
                </a:solidFill>
              </a:defRPr>
            </a:lvl1pPr>
          </a:lstStyle>
          <a:p>
            <a:endParaRPr lang="fi-FI"/>
          </a:p>
        </p:txBody>
      </p:sp>
      <p:sp>
        <p:nvSpPr>
          <p:cNvPr id="6" name="Slide Number Placeholder 5">
            <a:extLst>
              <a:ext uri="{FF2B5EF4-FFF2-40B4-BE49-F238E27FC236}">
                <a16:creationId xmlns:a16="http://schemas.microsoft.com/office/drawing/2014/main" id="{C1612681-5732-4C22-9ED4-8FEE8D9158DF}"/>
              </a:ext>
            </a:extLst>
          </p:cNvPr>
          <p:cNvSpPr>
            <a:spLocks noGrp="1"/>
          </p:cNvSpPr>
          <p:nvPr>
            <p:ph type="sldNum" sz="quarter" idx="12"/>
          </p:nvPr>
        </p:nvSpPr>
        <p:spPr/>
        <p:txBody>
          <a:bodyPr/>
          <a:lstStyle>
            <a:lvl1pPr>
              <a:defRPr>
                <a:noFill/>
              </a:defRPr>
            </a:lvl1pPr>
          </a:lstStyle>
          <a:p>
            <a:fld id="{1ADCA7B5-745C-479D-9331-E6384D0E18B3}" type="slidenum">
              <a:rPr lang="fi-FI" smtClean="0"/>
              <a:t>‹#›</a:t>
            </a:fld>
            <a:endParaRPr lang="fi-FI"/>
          </a:p>
        </p:txBody>
      </p:sp>
      <p:grpSp>
        <p:nvGrpSpPr>
          <p:cNvPr id="7" name="Points">
            <a:extLst>
              <a:ext uri="{FF2B5EF4-FFF2-40B4-BE49-F238E27FC236}">
                <a16:creationId xmlns:a16="http://schemas.microsoft.com/office/drawing/2014/main" id="{103B1270-AB6F-4A97-B3BB-D07A7A233683}"/>
              </a:ext>
            </a:extLst>
          </p:cNvPr>
          <p:cNvGrpSpPr>
            <a:grpSpLocks noChangeAspect="1"/>
          </p:cNvGrpSpPr>
          <p:nvPr/>
        </p:nvGrpSpPr>
        <p:grpSpPr bwMode="black">
          <a:xfrm>
            <a:off x="5483111" y="260853"/>
            <a:ext cx="3575429" cy="6336299"/>
            <a:chOff x="7309863" y="424818"/>
            <a:chExt cx="4766618" cy="6336299"/>
          </a:xfrm>
        </p:grpSpPr>
        <p:sp>
          <p:nvSpPr>
            <p:cNvPr id="8" name="Freihandform: Form 153">
              <a:extLst>
                <a:ext uri="{FF2B5EF4-FFF2-40B4-BE49-F238E27FC236}">
                  <a16:creationId xmlns:a16="http://schemas.microsoft.com/office/drawing/2014/main" id="{3165D484-BA23-41C4-BF5A-0153128C900B}"/>
                </a:ext>
              </a:extLst>
            </p:cNvPr>
            <p:cNvSpPr/>
            <p:nvPr/>
          </p:nvSpPr>
          <p:spPr bwMode="black">
            <a:xfrm>
              <a:off x="10454243"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9" name="Freihandform: Form 154">
              <a:extLst>
                <a:ext uri="{FF2B5EF4-FFF2-40B4-BE49-F238E27FC236}">
                  <a16:creationId xmlns:a16="http://schemas.microsoft.com/office/drawing/2014/main" id="{DB1CB570-7AF5-4C08-801A-5D00F67EC28F}"/>
                </a:ext>
              </a:extLst>
            </p:cNvPr>
            <p:cNvSpPr/>
            <p:nvPr/>
          </p:nvSpPr>
          <p:spPr bwMode="black">
            <a:xfrm>
              <a:off x="10978233" y="424818"/>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560"/>
                  </a:lnTo>
                  <a:lnTo>
                    <a:pt x="17343" y="47627"/>
                  </a:lnTo>
                  <a:lnTo>
                    <a:pt x="32838"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0" name="Freihandform: Form 155">
              <a:extLst>
                <a:ext uri="{FF2B5EF4-FFF2-40B4-BE49-F238E27FC236}">
                  <a16:creationId xmlns:a16="http://schemas.microsoft.com/office/drawing/2014/main" id="{FAFE816F-57A1-4A1E-9376-B44090EA5763}"/>
                </a:ext>
              </a:extLst>
            </p:cNvPr>
            <p:cNvSpPr/>
            <p:nvPr/>
          </p:nvSpPr>
          <p:spPr bwMode="black">
            <a:xfrm>
              <a:off x="11502311" y="424818"/>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560"/>
                  </a:lnTo>
                  <a:lnTo>
                    <a:pt x="17343" y="47627"/>
                  </a:lnTo>
                  <a:lnTo>
                    <a:pt x="32838"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1" name="Freihandform: Form 156">
              <a:extLst>
                <a:ext uri="{FF2B5EF4-FFF2-40B4-BE49-F238E27FC236}">
                  <a16:creationId xmlns:a16="http://schemas.microsoft.com/office/drawing/2014/main" id="{D4E79CBA-D44A-4C90-895C-D4988B237F44}"/>
                </a:ext>
              </a:extLst>
            </p:cNvPr>
            <p:cNvSpPr/>
            <p:nvPr/>
          </p:nvSpPr>
          <p:spPr bwMode="black">
            <a:xfrm>
              <a:off x="12026389" y="424818"/>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9" y="38560"/>
                  </a:lnTo>
                  <a:lnTo>
                    <a:pt x="50092" y="23770"/>
                  </a:lnTo>
                  <a:lnTo>
                    <a:pt x="45339"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2" name="Freihandform: Form 157">
              <a:extLst>
                <a:ext uri="{FF2B5EF4-FFF2-40B4-BE49-F238E27FC236}">
                  <a16:creationId xmlns:a16="http://schemas.microsoft.com/office/drawing/2014/main" id="{6D0B466E-3145-4B9B-9B29-D4A6CDFF7E94}"/>
                </a:ext>
              </a:extLst>
            </p:cNvPr>
            <p:cNvSpPr/>
            <p:nvPr/>
          </p:nvSpPr>
          <p:spPr bwMode="black">
            <a:xfrm>
              <a:off x="10454243"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3" name="Freihandform: Form 158">
              <a:extLst>
                <a:ext uri="{FF2B5EF4-FFF2-40B4-BE49-F238E27FC236}">
                  <a16:creationId xmlns:a16="http://schemas.microsoft.com/office/drawing/2014/main" id="{868B0385-82A4-4E7F-B09D-1E53B53E143E}"/>
                </a:ext>
              </a:extLst>
            </p:cNvPr>
            <p:cNvSpPr/>
            <p:nvPr/>
          </p:nvSpPr>
          <p:spPr bwMode="black">
            <a:xfrm>
              <a:off x="10978233" y="948896"/>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472"/>
                  </a:lnTo>
                  <a:lnTo>
                    <a:pt x="17343" y="47627"/>
                  </a:lnTo>
                  <a:lnTo>
                    <a:pt x="32838"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4" name="Freihandform: Form 159">
              <a:extLst>
                <a:ext uri="{FF2B5EF4-FFF2-40B4-BE49-F238E27FC236}">
                  <a16:creationId xmlns:a16="http://schemas.microsoft.com/office/drawing/2014/main" id="{C2258DF7-E521-4C6B-A19A-FE79DC8ADEF0}"/>
                </a:ext>
              </a:extLst>
            </p:cNvPr>
            <p:cNvSpPr/>
            <p:nvPr/>
          </p:nvSpPr>
          <p:spPr bwMode="black">
            <a:xfrm>
              <a:off x="11502311" y="948896"/>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472"/>
                  </a:lnTo>
                  <a:lnTo>
                    <a:pt x="17343" y="47627"/>
                  </a:lnTo>
                  <a:lnTo>
                    <a:pt x="32838"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5" name="Freihandform: Form 160">
              <a:extLst>
                <a:ext uri="{FF2B5EF4-FFF2-40B4-BE49-F238E27FC236}">
                  <a16:creationId xmlns:a16="http://schemas.microsoft.com/office/drawing/2014/main" id="{4D9C48C2-2FCD-4190-945F-1C1065E6D524}"/>
                </a:ext>
              </a:extLst>
            </p:cNvPr>
            <p:cNvSpPr/>
            <p:nvPr/>
          </p:nvSpPr>
          <p:spPr bwMode="black">
            <a:xfrm>
              <a:off x="12026389" y="948896"/>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9 w 50092"/>
                <a:gd name="connsiteY7" fmla="*/ 38472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9" y="38472"/>
                  </a:lnTo>
                  <a:lnTo>
                    <a:pt x="50092" y="23770"/>
                  </a:lnTo>
                  <a:lnTo>
                    <a:pt x="45339" y="9068"/>
                  </a:lnTo>
                  <a:close/>
                </a:path>
              </a:pathLst>
            </a:custGeom>
            <a:solidFill>
              <a:schemeClr val="bg1"/>
            </a:solidFill>
            <a:ln w="8803" cap="flat">
              <a:noFill/>
              <a:prstDash val="solid"/>
              <a:miter/>
            </a:ln>
          </p:spPr>
          <p:txBody>
            <a:bodyPr lIns="0" tIns="0" rIns="0" bIns="0" rtlCol="0" anchor="ctr"/>
            <a:lstStyle/>
            <a:p>
              <a:endParaRPr lang="en-GB" sz="1350" dirty="0"/>
            </a:p>
          </p:txBody>
        </p:sp>
        <p:grpSp>
          <p:nvGrpSpPr>
            <p:cNvPr id="16" name="Gruppieren 161">
              <a:extLst>
                <a:ext uri="{FF2B5EF4-FFF2-40B4-BE49-F238E27FC236}">
                  <a16:creationId xmlns:a16="http://schemas.microsoft.com/office/drawing/2014/main" id="{13953FFE-E635-4870-AAC4-E21619A79769}"/>
                </a:ext>
              </a:extLst>
            </p:cNvPr>
            <p:cNvGrpSpPr/>
            <p:nvPr/>
          </p:nvGrpSpPr>
          <p:grpSpPr bwMode="black">
            <a:xfrm>
              <a:off x="9930165" y="424818"/>
              <a:ext cx="50092" cy="1095695"/>
              <a:chOff x="2734234" y="424818"/>
              <a:chExt cx="50092" cy="1095695"/>
            </a:xfrm>
          </p:grpSpPr>
          <p:sp>
            <p:nvSpPr>
              <p:cNvPr id="142" name="Freihandform: Form 269">
                <a:extLst>
                  <a:ext uri="{FF2B5EF4-FFF2-40B4-BE49-F238E27FC236}">
                    <a16:creationId xmlns:a16="http://schemas.microsoft.com/office/drawing/2014/main" id="{40D5DE01-9CE3-4EB1-B3F6-845A2E465CC9}"/>
                  </a:ext>
                </a:extLst>
              </p:cNvPr>
              <p:cNvSpPr/>
              <p:nvPr/>
            </p:nvSpPr>
            <p:spPr bwMode="black">
              <a:xfrm>
                <a:off x="2734234"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43" name="Freihandform: Form 270">
                <a:extLst>
                  <a:ext uri="{FF2B5EF4-FFF2-40B4-BE49-F238E27FC236}">
                    <a16:creationId xmlns:a16="http://schemas.microsoft.com/office/drawing/2014/main" id="{71519429-C82F-4B17-8A93-FBF17E9E15D5}"/>
                  </a:ext>
                </a:extLst>
              </p:cNvPr>
              <p:cNvSpPr/>
              <p:nvPr/>
            </p:nvSpPr>
            <p:spPr bwMode="black">
              <a:xfrm>
                <a:off x="2734234"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44" name="Freihandform: Form 271">
                <a:extLst>
                  <a:ext uri="{FF2B5EF4-FFF2-40B4-BE49-F238E27FC236}">
                    <a16:creationId xmlns:a16="http://schemas.microsoft.com/office/drawing/2014/main" id="{AF5DDC2C-A49A-4284-B17D-72569A28F9A0}"/>
                  </a:ext>
                </a:extLst>
              </p:cNvPr>
              <p:cNvSpPr/>
              <p:nvPr/>
            </p:nvSpPr>
            <p:spPr bwMode="black">
              <a:xfrm>
                <a:off x="2734234"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grpSp>
        <p:sp>
          <p:nvSpPr>
            <p:cNvPr id="17" name="Freihandform: Form 162">
              <a:extLst>
                <a:ext uri="{FF2B5EF4-FFF2-40B4-BE49-F238E27FC236}">
                  <a16:creationId xmlns:a16="http://schemas.microsoft.com/office/drawing/2014/main" id="{14374169-3453-4F8E-AD1B-EE68DFFEB15B}"/>
                </a:ext>
              </a:extLst>
            </p:cNvPr>
            <p:cNvSpPr/>
            <p:nvPr/>
          </p:nvSpPr>
          <p:spPr bwMode="black">
            <a:xfrm>
              <a:off x="10454243"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250" y="38560"/>
                  </a:lnTo>
                  <a:lnTo>
                    <a:pt x="50092" y="23858"/>
                  </a:lnTo>
                  <a:lnTo>
                    <a:pt x="45250"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8" name="Freihandform: Form 163">
              <a:extLst>
                <a:ext uri="{FF2B5EF4-FFF2-40B4-BE49-F238E27FC236}">
                  <a16:creationId xmlns:a16="http://schemas.microsoft.com/office/drawing/2014/main" id="{207E2914-23F7-46F6-B95B-448CBC835640}"/>
                </a:ext>
              </a:extLst>
            </p:cNvPr>
            <p:cNvSpPr/>
            <p:nvPr/>
          </p:nvSpPr>
          <p:spPr bwMode="black">
            <a:xfrm>
              <a:off x="10978233" y="1472886"/>
              <a:ext cx="50092" cy="47627"/>
            </a:xfrm>
            <a:custGeom>
              <a:avLst/>
              <a:gdLst>
                <a:gd name="connsiteX0" fmla="*/ 32838 w 50092"/>
                <a:gd name="connsiteY0" fmla="*/ 0 h 47627"/>
                <a:gd name="connsiteX1" fmla="*/ 17343 w 50092"/>
                <a:gd name="connsiteY1" fmla="*/ 0 h 47627"/>
                <a:gd name="connsiteX2" fmla="*/ 4842 w 50092"/>
                <a:gd name="connsiteY2" fmla="*/ 9156 h 47627"/>
                <a:gd name="connsiteX3" fmla="*/ 0 w 50092"/>
                <a:gd name="connsiteY3" fmla="*/ 23858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156"/>
                  </a:lnTo>
                  <a:lnTo>
                    <a:pt x="0" y="23858"/>
                  </a:lnTo>
                  <a:lnTo>
                    <a:pt x="4842" y="38560"/>
                  </a:lnTo>
                  <a:lnTo>
                    <a:pt x="17343" y="47627"/>
                  </a:lnTo>
                  <a:lnTo>
                    <a:pt x="32838"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9" name="Freihandform: Form 164">
              <a:extLst>
                <a:ext uri="{FF2B5EF4-FFF2-40B4-BE49-F238E27FC236}">
                  <a16:creationId xmlns:a16="http://schemas.microsoft.com/office/drawing/2014/main" id="{C22116E5-8CE8-4813-9E1F-9D11CEB33FFB}"/>
                </a:ext>
              </a:extLst>
            </p:cNvPr>
            <p:cNvSpPr/>
            <p:nvPr/>
          </p:nvSpPr>
          <p:spPr bwMode="black">
            <a:xfrm>
              <a:off x="11502311" y="1472886"/>
              <a:ext cx="50092" cy="47627"/>
            </a:xfrm>
            <a:custGeom>
              <a:avLst/>
              <a:gdLst>
                <a:gd name="connsiteX0" fmla="*/ 32838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156"/>
                  </a:lnTo>
                  <a:lnTo>
                    <a:pt x="0" y="23858"/>
                  </a:lnTo>
                  <a:lnTo>
                    <a:pt x="4754" y="38560"/>
                  </a:lnTo>
                  <a:lnTo>
                    <a:pt x="17343" y="47627"/>
                  </a:lnTo>
                  <a:lnTo>
                    <a:pt x="32838"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0" name="Freihandform: Form 165">
              <a:extLst>
                <a:ext uri="{FF2B5EF4-FFF2-40B4-BE49-F238E27FC236}">
                  <a16:creationId xmlns:a16="http://schemas.microsoft.com/office/drawing/2014/main" id="{49F47766-7B0C-4655-B94D-E0710A036352}"/>
                </a:ext>
              </a:extLst>
            </p:cNvPr>
            <p:cNvSpPr/>
            <p:nvPr/>
          </p:nvSpPr>
          <p:spPr bwMode="black">
            <a:xfrm>
              <a:off x="12026389" y="1472886"/>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7"/>
                  </a:lnTo>
                  <a:lnTo>
                    <a:pt x="32749" y="47627"/>
                  </a:lnTo>
                  <a:lnTo>
                    <a:pt x="45339" y="38560"/>
                  </a:lnTo>
                  <a:lnTo>
                    <a:pt x="50092" y="23858"/>
                  </a:lnTo>
                  <a:lnTo>
                    <a:pt x="45339"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1" name="Freihandform: Form 166">
              <a:extLst>
                <a:ext uri="{FF2B5EF4-FFF2-40B4-BE49-F238E27FC236}">
                  <a16:creationId xmlns:a16="http://schemas.microsoft.com/office/drawing/2014/main" id="{8F05B1C0-BF4C-496A-942F-9552E2ED94B7}"/>
                </a:ext>
              </a:extLst>
            </p:cNvPr>
            <p:cNvSpPr/>
            <p:nvPr/>
          </p:nvSpPr>
          <p:spPr bwMode="black">
            <a:xfrm>
              <a:off x="7309863" y="1996964"/>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9" y="38560"/>
                  </a:lnTo>
                  <a:lnTo>
                    <a:pt x="50092" y="23858"/>
                  </a:lnTo>
                  <a:lnTo>
                    <a:pt x="45339"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2" name="Freihandform: Form 167">
              <a:extLst>
                <a:ext uri="{FF2B5EF4-FFF2-40B4-BE49-F238E27FC236}">
                  <a16:creationId xmlns:a16="http://schemas.microsoft.com/office/drawing/2014/main" id="{32DF85B0-EEE1-4245-B065-7809FDAAC906}"/>
                </a:ext>
              </a:extLst>
            </p:cNvPr>
            <p:cNvSpPr/>
            <p:nvPr/>
          </p:nvSpPr>
          <p:spPr bwMode="black">
            <a:xfrm>
              <a:off x="7833941" y="1996964"/>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3" name="Freihandform: Form 168">
              <a:extLst>
                <a:ext uri="{FF2B5EF4-FFF2-40B4-BE49-F238E27FC236}">
                  <a16:creationId xmlns:a16="http://schemas.microsoft.com/office/drawing/2014/main" id="{ADE7418A-8AC0-476F-B662-03B8078022AC}"/>
                </a:ext>
              </a:extLst>
            </p:cNvPr>
            <p:cNvSpPr/>
            <p:nvPr/>
          </p:nvSpPr>
          <p:spPr bwMode="black">
            <a:xfrm>
              <a:off x="8358019" y="1996964"/>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4" name="Freihandform: Form 169">
              <a:extLst>
                <a:ext uri="{FF2B5EF4-FFF2-40B4-BE49-F238E27FC236}">
                  <a16:creationId xmlns:a16="http://schemas.microsoft.com/office/drawing/2014/main" id="{A350FB1F-9201-4AA8-ACE3-C9B201995103}"/>
                </a:ext>
              </a:extLst>
            </p:cNvPr>
            <p:cNvSpPr/>
            <p:nvPr/>
          </p:nvSpPr>
          <p:spPr bwMode="black">
            <a:xfrm>
              <a:off x="8882009" y="1996964"/>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858"/>
                  </a:lnTo>
                  <a:lnTo>
                    <a:pt x="4842" y="38560"/>
                  </a:lnTo>
                  <a:lnTo>
                    <a:pt x="17343" y="47627"/>
                  </a:lnTo>
                  <a:lnTo>
                    <a:pt x="32837" y="47627"/>
                  </a:lnTo>
                  <a:lnTo>
                    <a:pt x="45338" y="38560"/>
                  </a:lnTo>
                  <a:lnTo>
                    <a:pt x="50092" y="23858"/>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5" name="Freihandform: Form 170">
              <a:extLst>
                <a:ext uri="{FF2B5EF4-FFF2-40B4-BE49-F238E27FC236}">
                  <a16:creationId xmlns:a16="http://schemas.microsoft.com/office/drawing/2014/main" id="{199C13C8-DE74-4A43-A66F-12E32FDF915A}"/>
                </a:ext>
              </a:extLst>
            </p:cNvPr>
            <p:cNvSpPr/>
            <p:nvPr/>
          </p:nvSpPr>
          <p:spPr bwMode="black">
            <a:xfrm>
              <a:off x="9406087" y="1996964"/>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8" y="38560"/>
                  </a:lnTo>
                  <a:lnTo>
                    <a:pt x="50092" y="23858"/>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6" name="Freihandform: Form 171">
              <a:extLst>
                <a:ext uri="{FF2B5EF4-FFF2-40B4-BE49-F238E27FC236}">
                  <a16:creationId xmlns:a16="http://schemas.microsoft.com/office/drawing/2014/main" id="{DAECDA35-A507-413B-B67C-BF0C0DED4ED1}"/>
                </a:ext>
              </a:extLst>
            </p:cNvPr>
            <p:cNvSpPr/>
            <p:nvPr/>
          </p:nvSpPr>
          <p:spPr bwMode="black">
            <a:xfrm>
              <a:off x="9930165" y="1996964"/>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338" y="38560"/>
                  </a:lnTo>
                  <a:lnTo>
                    <a:pt x="50092" y="23858"/>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7" name="Freihandform: Form 172">
              <a:extLst>
                <a:ext uri="{FF2B5EF4-FFF2-40B4-BE49-F238E27FC236}">
                  <a16:creationId xmlns:a16="http://schemas.microsoft.com/office/drawing/2014/main" id="{72C25772-C75A-4BE8-97D3-7AB0CCFEED7B}"/>
                </a:ext>
              </a:extLst>
            </p:cNvPr>
            <p:cNvSpPr/>
            <p:nvPr/>
          </p:nvSpPr>
          <p:spPr bwMode="black">
            <a:xfrm>
              <a:off x="10454243" y="1996964"/>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8" name="Freihandform: Form 173">
              <a:extLst>
                <a:ext uri="{FF2B5EF4-FFF2-40B4-BE49-F238E27FC236}">
                  <a16:creationId xmlns:a16="http://schemas.microsoft.com/office/drawing/2014/main" id="{8B393FBC-8276-4A14-8C47-D7F32869BBB4}"/>
                </a:ext>
              </a:extLst>
            </p:cNvPr>
            <p:cNvSpPr/>
            <p:nvPr/>
          </p:nvSpPr>
          <p:spPr bwMode="black">
            <a:xfrm>
              <a:off x="10978233" y="1996964"/>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858"/>
                  </a:lnTo>
                  <a:lnTo>
                    <a:pt x="4842" y="38560"/>
                  </a:lnTo>
                  <a:lnTo>
                    <a:pt x="17343" y="47627"/>
                  </a:lnTo>
                  <a:lnTo>
                    <a:pt x="32838" y="47627"/>
                  </a:lnTo>
                  <a:lnTo>
                    <a:pt x="45338" y="38560"/>
                  </a:lnTo>
                  <a:lnTo>
                    <a:pt x="50092" y="23858"/>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9" name="Freihandform: Form 174">
              <a:extLst>
                <a:ext uri="{FF2B5EF4-FFF2-40B4-BE49-F238E27FC236}">
                  <a16:creationId xmlns:a16="http://schemas.microsoft.com/office/drawing/2014/main" id="{0357F4EA-10EC-4532-B8BA-C6657593C7A0}"/>
                </a:ext>
              </a:extLst>
            </p:cNvPr>
            <p:cNvSpPr/>
            <p:nvPr/>
          </p:nvSpPr>
          <p:spPr bwMode="black">
            <a:xfrm>
              <a:off x="11502311" y="1996964"/>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858"/>
                  </a:lnTo>
                  <a:lnTo>
                    <a:pt x="4754" y="38560"/>
                  </a:lnTo>
                  <a:lnTo>
                    <a:pt x="17343" y="47627"/>
                  </a:lnTo>
                  <a:lnTo>
                    <a:pt x="32838" y="47627"/>
                  </a:lnTo>
                  <a:lnTo>
                    <a:pt x="45338" y="38560"/>
                  </a:lnTo>
                  <a:lnTo>
                    <a:pt x="50092" y="23858"/>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30" name="Freihandform: Form 175">
              <a:extLst>
                <a:ext uri="{FF2B5EF4-FFF2-40B4-BE49-F238E27FC236}">
                  <a16:creationId xmlns:a16="http://schemas.microsoft.com/office/drawing/2014/main" id="{160AFA9A-047A-4E98-BAD2-4D9391FA81AA}"/>
                </a:ext>
              </a:extLst>
            </p:cNvPr>
            <p:cNvSpPr/>
            <p:nvPr/>
          </p:nvSpPr>
          <p:spPr bwMode="black">
            <a:xfrm>
              <a:off x="12026389" y="1996964"/>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9" y="38560"/>
                  </a:lnTo>
                  <a:lnTo>
                    <a:pt x="50092" y="23858"/>
                  </a:lnTo>
                  <a:lnTo>
                    <a:pt x="45339"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31" name="Freihandform: Form 176">
              <a:extLst>
                <a:ext uri="{FF2B5EF4-FFF2-40B4-BE49-F238E27FC236}">
                  <a16:creationId xmlns:a16="http://schemas.microsoft.com/office/drawing/2014/main" id="{AEC22770-8DEB-451B-B821-132CF0F06F50}"/>
                </a:ext>
              </a:extLst>
            </p:cNvPr>
            <p:cNvSpPr/>
            <p:nvPr/>
          </p:nvSpPr>
          <p:spPr bwMode="black">
            <a:xfrm>
              <a:off x="7309863" y="2521042"/>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9" y="38560"/>
                  </a:lnTo>
                  <a:lnTo>
                    <a:pt x="50092" y="23770"/>
                  </a:lnTo>
                  <a:lnTo>
                    <a:pt x="45339"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32" name="Freihandform: Form 177">
              <a:extLst>
                <a:ext uri="{FF2B5EF4-FFF2-40B4-BE49-F238E27FC236}">
                  <a16:creationId xmlns:a16="http://schemas.microsoft.com/office/drawing/2014/main" id="{8C952B13-538D-456E-85CD-053778A8BB76}"/>
                </a:ext>
              </a:extLst>
            </p:cNvPr>
            <p:cNvSpPr/>
            <p:nvPr/>
          </p:nvSpPr>
          <p:spPr bwMode="black">
            <a:xfrm>
              <a:off x="7833941" y="2521042"/>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33" name="Freihandform: Form 178">
              <a:extLst>
                <a:ext uri="{FF2B5EF4-FFF2-40B4-BE49-F238E27FC236}">
                  <a16:creationId xmlns:a16="http://schemas.microsoft.com/office/drawing/2014/main" id="{055CB69C-6E04-4301-BBA6-15146C4EC26C}"/>
                </a:ext>
              </a:extLst>
            </p:cNvPr>
            <p:cNvSpPr/>
            <p:nvPr/>
          </p:nvSpPr>
          <p:spPr bwMode="black">
            <a:xfrm>
              <a:off x="8358019" y="2521042"/>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34" name="Freihandform: Form 179">
              <a:extLst>
                <a:ext uri="{FF2B5EF4-FFF2-40B4-BE49-F238E27FC236}">
                  <a16:creationId xmlns:a16="http://schemas.microsoft.com/office/drawing/2014/main" id="{F7B2D855-93AC-49C9-9B97-C50AE8C779BE}"/>
                </a:ext>
              </a:extLst>
            </p:cNvPr>
            <p:cNvSpPr/>
            <p:nvPr/>
          </p:nvSpPr>
          <p:spPr bwMode="black">
            <a:xfrm>
              <a:off x="8882009" y="2521042"/>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560"/>
                  </a:lnTo>
                  <a:lnTo>
                    <a:pt x="17343" y="47627"/>
                  </a:lnTo>
                  <a:lnTo>
                    <a:pt x="32837"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35" name="Freihandform: Form 180">
              <a:extLst>
                <a:ext uri="{FF2B5EF4-FFF2-40B4-BE49-F238E27FC236}">
                  <a16:creationId xmlns:a16="http://schemas.microsoft.com/office/drawing/2014/main" id="{8E6FB22D-C8EB-4702-AC22-14BD5B212656}"/>
                </a:ext>
              </a:extLst>
            </p:cNvPr>
            <p:cNvSpPr/>
            <p:nvPr/>
          </p:nvSpPr>
          <p:spPr bwMode="black">
            <a:xfrm>
              <a:off x="9406087" y="2521042"/>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36" name="Freihandform: Form 181">
              <a:extLst>
                <a:ext uri="{FF2B5EF4-FFF2-40B4-BE49-F238E27FC236}">
                  <a16:creationId xmlns:a16="http://schemas.microsoft.com/office/drawing/2014/main" id="{9BB2CE6B-8F1B-46E0-BDEB-A494F4F1C6B4}"/>
                </a:ext>
              </a:extLst>
            </p:cNvPr>
            <p:cNvSpPr/>
            <p:nvPr/>
          </p:nvSpPr>
          <p:spPr bwMode="black">
            <a:xfrm>
              <a:off x="9930165" y="2521042"/>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37" name="Freihandform: Form 182">
              <a:extLst>
                <a:ext uri="{FF2B5EF4-FFF2-40B4-BE49-F238E27FC236}">
                  <a16:creationId xmlns:a16="http://schemas.microsoft.com/office/drawing/2014/main" id="{050F5ADF-3993-43DD-A2D6-E2EB34200D9F}"/>
                </a:ext>
              </a:extLst>
            </p:cNvPr>
            <p:cNvSpPr/>
            <p:nvPr/>
          </p:nvSpPr>
          <p:spPr bwMode="black">
            <a:xfrm>
              <a:off x="10454243" y="2521042"/>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38" name="Freihandform: Form 183">
              <a:extLst>
                <a:ext uri="{FF2B5EF4-FFF2-40B4-BE49-F238E27FC236}">
                  <a16:creationId xmlns:a16="http://schemas.microsoft.com/office/drawing/2014/main" id="{6A22616D-86C8-4365-8995-5282506BB688}"/>
                </a:ext>
              </a:extLst>
            </p:cNvPr>
            <p:cNvSpPr/>
            <p:nvPr/>
          </p:nvSpPr>
          <p:spPr bwMode="black">
            <a:xfrm>
              <a:off x="10978233" y="2521042"/>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560"/>
                  </a:lnTo>
                  <a:lnTo>
                    <a:pt x="17343" y="47627"/>
                  </a:lnTo>
                  <a:lnTo>
                    <a:pt x="32838"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39" name="Freihandform: Form 184">
              <a:extLst>
                <a:ext uri="{FF2B5EF4-FFF2-40B4-BE49-F238E27FC236}">
                  <a16:creationId xmlns:a16="http://schemas.microsoft.com/office/drawing/2014/main" id="{C267DD83-FC08-40D5-BA10-276076071935}"/>
                </a:ext>
              </a:extLst>
            </p:cNvPr>
            <p:cNvSpPr/>
            <p:nvPr/>
          </p:nvSpPr>
          <p:spPr bwMode="black">
            <a:xfrm>
              <a:off x="11502311" y="2521042"/>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560"/>
                  </a:lnTo>
                  <a:lnTo>
                    <a:pt x="17343" y="47627"/>
                  </a:lnTo>
                  <a:lnTo>
                    <a:pt x="32838"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40" name="Freihandform: Form 185">
              <a:extLst>
                <a:ext uri="{FF2B5EF4-FFF2-40B4-BE49-F238E27FC236}">
                  <a16:creationId xmlns:a16="http://schemas.microsoft.com/office/drawing/2014/main" id="{2A77BD81-BC38-4ED4-B980-0FB1E91153FB}"/>
                </a:ext>
              </a:extLst>
            </p:cNvPr>
            <p:cNvSpPr/>
            <p:nvPr/>
          </p:nvSpPr>
          <p:spPr bwMode="black">
            <a:xfrm>
              <a:off x="12026389" y="2521042"/>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9" y="38560"/>
                  </a:lnTo>
                  <a:lnTo>
                    <a:pt x="50092" y="23770"/>
                  </a:lnTo>
                  <a:lnTo>
                    <a:pt x="45339"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41" name="Freihandform: Form 186">
              <a:extLst>
                <a:ext uri="{FF2B5EF4-FFF2-40B4-BE49-F238E27FC236}">
                  <a16:creationId xmlns:a16="http://schemas.microsoft.com/office/drawing/2014/main" id="{C7B8893D-31B8-4C30-8995-122D6F37944C}"/>
                </a:ext>
              </a:extLst>
            </p:cNvPr>
            <p:cNvSpPr/>
            <p:nvPr/>
          </p:nvSpPr>
          <p:spPr bwMode="black">
            <a:xfrm>
              <a:off x="7309863" y="304512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9 w 50092"/>
                <a:gd name="connsiteY7" fmla="*/ 38472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9" y="38472"/>
                  </a:lnTo>
                  <a:lnTo>
                    <a:pt x="50092" y="23770"/>
                  </a:lnTo>
                  <a:lnTo>
                    <a:pt x="45339"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42" name="Freihandform: Form 187">
              <a:extLst>
                <a:ext uri="{FF2B5EF4-FFF2-40B4-BE49-F238E27FC236}">
                  <a16:creationId xmlns:a16="http://schemas.microsoft.com/office/drawing/2014/main" id="{29A2572E-F40B-40DF-B3EC-4F2959454F69}"/>
                </a:ext>
              </a:extLst>
            </p:cNvPr>
            <p:cNvSpPr/>
            <p:nvPr/>
          </p:nvSpPr>
          <p:spPr bwMode="black">
            <a:xfrm>
              <a:off x="7833941" y="304512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43" name="Freihandform: Form 188">
              <a:extLst>
                <a:ext uri="{FF2B5EF4-FFF2-40B4-BE49-F238E27FC236}">
                  <a16:creationId xmlns:a16="http://schemas.microsoft.com/office/drawing/2014/main" id="{D7771357-9565-43E1-A7A0-1A302BF4C51A}"/>
                </a:ext>
              </a:extLst>
            </p:cNvPr>
            <p:cNvSpPr/>
            <p:nvPr/>
          </p:nvSpPr>
          <p:spPr bwMode="black">
            <a:xfrm>
              <a:off x="8358019" y="304512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44" name="Freihandform: Form 189">
              <a:extLst>
                <a:ext uri="{FF2B5EF4-FFF2-40B4-BE49-F238E27FC236}">
                  <a16:creationId xmlns:a16="http://schemas.microsoft.com/office/drawing/2014/main" id="{E512F2B4-69B8-46EC-BA11-AF06DEEE1280}"/>
                </a:ext>
              </a:extLst>
            </p:cNvPr>
            <p:cNvSpPr/>
            <p:nvPr/>
          </p:nvSpPr>
          <p:spPr bwMode="black">
            <a:xfrm>
              <a:off x="8882009" y="3045120"/>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472 h 47627"/>
                <a:gd name="connsiteX5" fmla="*/ 17343 w 50092"/>
                <a:gd name="connsiteY5" fmla="*/ 47627 h 47627"/>
                <a:gd name="connsiteX6" fmla="*/ 32837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472"/>
                  </a:lnTo>
                  <a:lnTo>
                    <a:pt x="17343" y="47627"/>
                  </a:lnTo>
                  <a:lnTo>
                    <a:pt x="32837"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45" name="Freihandform: Form 190">
              <a:extLst>
                <a:ext uri="{FF2B5EF4-FFF2-40B4-BE49-F238E27FC236}">
                  <a16:creationId xmlns:a16="http://schemas.microsoft.com/office/drawing/2014/main" id="{0CF7750D-C15D-45A9-9AC4-EEF6ACD0C16D}"/>
                </a:ext>
              </a:extLst>
            </p:cNvPr>
            <p:cNvSpPr/>
            <p:nvPr/>
          </p:nvSpPr>
          <p:spPr bwMode="black">
            <a:xfrm>
              <a:off x="9406087" y="304512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46" name="Freihandform: Form 191">
              <a:extLst>
                <a:ext uri="{FF2B5EF4-FFF2-40B4-BE49-F238E27FC236}">
                  <a16:creationId xmlns:a16="http://schemas.microsoft.com/office/drawing/2014/main" id="{795D14B8-9809-4164-90FB-F4DC15D1FA7A}"/>
                </a:ext>
              </a:extLst>
            </p:cNvPr>
            <p:cNvSpPr/>
            <p:nvPr/>
          </p:nvSpPr>
          <p:spPr bwMode="black">
            <a:xfrm>
              <a:off x="9930165" y="304512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47" name="Freihandform: Form 192">
              <a:extLst>
                <a:ext uri="{FF2B5EF4-FFF2-40B4-BE49-F238E27FC236}">
                  <a16:creationId xmlns:a16="http://schemas.microsoft.com/office/drawing/2014/main" id="{CE0BB32B-DDB0-417D-9625-A49492FC68DE}"/>
                </a:ext>
              </a:extLst>
            </p:cNvPr>
            <p:cNvSpPr/>
            <p:nvPr/>
          </p:nvSpPr>
          <p:spPr bwMode="black">
            <a:xfrm>
              <a:off x="10454243" y="304512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48" name="Freihandform: Form 193">
              <a:extLst>
                <a:ext uri="{FF2B5EF4-FFF2-40B4-BE49-F238E27FC236}">
                  <a16:creationId xmlns:a16="http://schemas.microsoft.com/office/drawing/2014/main" id="{63A03B6E-0689-4411-9D62-ED14EE7AE32C}"/>
                </a:ext>
              </a:extLst>
            </p:cNvPr>
            <p:cNvSpPr/>
            <p:nvPr/>
          </p:nvSpPr>
          <p:spPr bwMode="black">
            <a:xfrm>
              <a:off x="10978233" y="3045120"/>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472"/>
                  </a:lnTo>
                  <a:lnTo>
                    <a:pt x="17343" y="47627"/>
                  </a:lnTo>
                  <a:lnTo>
                    <a:pt x="32838"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49" name="Freihandform: Form 194">
              <a:extLst>
                <a:ext uri="{FF2B5EF4-FFF2-40B4-BE49-F238E27FC236}">
                  <a16:creationId xmlns:a16="http://schemas.microsoft.com/office/drawing/2014/main" id="{CCA52977-DC74-40DE-B7ED-684927E9B2D2}"/>
                </a:ext>
              </a:extLst>
            </p:cNvPr>
            <p:cNvSpPr/>
            <p:nvPr/>
          </p:nvSpPr>
          <p:spPr bwMode="black">
            <a:xfrm>
              <a:off x="11502311" y="3045120"/>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472"/>
                  </a:lnTo>
                  <a:lnTo>
                    <a:pt x="17343" y="47627"/>
                  </a:lnTo>
                  <a:lnTo>
                    <a:pt x="32838"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50" name="Freihandform: Form 195">
              <a:extLst>
                <a:ext uri="{FF2B5EF4-FFF2-40B4-BE49-F238E27FC236}">
                  <a16:creationId xmlns:a16="http://schemas.microsoft.com/office/drawing/2014/main" id="{873797AE-3903-476E-BBDD-AD03A6814E4F}"/>
                </a:ext>
              </a:extLst>
            </p:cNvPr>
            <p:cNvSpPr/>
            <p:nvPr/>
          </p:nvSpPr>
          <p:spPr bwMode="black">
            <a:xfrm>
              <a:off x="12026389" y="304512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9 w 50092"/>
                <a:gd name="connsiteY7" fmla="*/ 38472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9" y="38472"/>
                  </a:lnTo>
                  <a:lnTo>
                    <a:pt x="50092" y="23770"/>
                  </a:lnTo>
                  <a:lnTo>
                    <a:pt x="45339"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51" name="Freihandform: Form 196">
              <a:extLst>
                <a:ext uri="{FF2B5EF4-FFF2-40B4-BE49-F238E27FC236}">
                  <a16:creationId xmlns:a16="http://schemas.microsoft.com/office/drawing/2014/main" id="{4DBA7242-7B05-4BE6-9E22-FFA4911A8821}"/>
                </a:ext>
              </a:extLst>
            </p:cNvPr>
            <p:cNvSpPr/>
            <p:nvPr/>
          </p:nvSpPr>
          <p:spPr bwMode="black">
            <a:xfrm>
              <a:off x="7309863" y="3569110"/>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7"/>
                  </a:lnTo>
                  <a:lnTo>
                    <a:pt x="32749" y="47627"/>
                  </a:lnTo>
                  <a:lnTo>
                    <a:pt x="45339" y="38560"/>
                  </a:lnTo>
                  <a:lnTo>
                    <a:pt x="50092" y="23858"/>
                  </a:lnTo>
                  <a:lnTo>
                    <a:pt x="45339"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52" name="Freihandform: Form 197">
              <a:extLst>
                <a:ext uri="{FF2B5EF4-FFF2-40B4-BE49-F238E27FC236}">
                  <a16:creationId xmlns:a16="http://schemas.microsoft.com/office/drawing/2014/main" id="{990AD6D0-965E-4D6E-956F-3D6501D73AB5}"/>
                </a:ext>
              </a:extLst>
            </p:cNvPr>
            <p:cNvSpPr/>
            <p:nvPr/>
          </p:nvSpPr>
          <p:spPr bwMode="black">
            <a:xfrm>
              <a:off x="7833941" y="3569110"/>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250" y="38560"/>
                  </a:lnTo>
                  <a:lnTo>
                    <a:pt x="50092" y="23858"/>
                  </a:lnTo>
                  <a:lnTo>
                    <a:pt x="45250"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53" name="Freihandform: Form 198">
              <a:extLst>
                <a:ext uri="{FF2B5EF4-FFF2-40B4-BE49-F238E27FC236}">
                  <a16:creationId xmlns:a16="http://schemas.microsoft.com/office/drawing/2014/main" id="{79B15151-4BE3-4941-9CC5-1398D3BC004F}"/>
                </a:ext>
              </a:extLst>
            </p:cNvPr>
            <p:cNvSpPr/>
            <p:nvPr/>
          </p:nvSpPr>
          <p:spPr bwMode="black">
            <a:xfrm>
              <a:off x="8358019" y="3569110"/>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250" y="38560"/>
                  </a:lnTo>
                  <a:lnTo>
                    <a:pt x="50092" y="23858"/>
                  </a:lnTo>
                  <a:lnTo>
                    <a:pt x="45250"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54" name="Freihandform: Form 199">
              <a:extLst>
                <a:ext uri="{FF2B5EF4-FFF2-40B4-BE49-F238E27FC236}">
                  <a16:creationId xmlns:a16="http://schemas.microsoft.com/office/drawing/2014/main" id="{CEBC2BEA-B38F-4817-B79D-7E70DDF8F694}"/>
                </a:ext>
              </a:extLst>
            </p:cNvPr>
            <p:cNvSpPr/>
            <p:nvPr/>
          </p:nvSpPr>
          <p:spPr bwMode="black">
            <a:xfrm>
              <a:off x="8882009" y="3569110"/>
              <a:ext cx="50092" cy="47627"/>
            </a:xfrm>
            <a:custGeom>
              <a:avLst/>
              <a:gdLst>
                <a:gd name="connsiteX0" fmla="*/ 32837 w 50092"/>
                <a:gd name="connsiteY0" fmla="*/ 0 h 47627"/>
                <a:gd name="connsiteX1" fmla="*/ 17343 w 50092"/>
                <a:gd name="connsiteY1" fmla="*/ 0 h 47627"/>
                <a:gd name="connsiteX2" fmla="*/ 4842 w 50092"/>
                <a:gd name="connsiteY2" fmla="*/ 9156 h 47627"/>
                <a:gd name="connsiteX3" fmla="*/ 0 w 50092"/>
                <a:gd name="connsiteY3" fmla="*/ 23858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156"/>
                  </a:lnTo>
                  <a:lnTo>
                    <a:pt x="0" y="23858"/>
                  </a:lnTo>
                  <a:lnTo>
                    <a:pt x="4842" y="38560"/>
                  </a:lnTo>
                  <a:lnTo>
                    <a:pt x="17343" y="47627"/>
                  </a:lnTo>
                  <a:lnTo>
                    <a:pt x="32837"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55" name="Freihandform: Form 200">
              <a:extLst>
                <a:ext uri="{FF2B5EF4-FFF2-40B4-BE49-F238E27FC236}">
                  <a16:creationId xmlns:a16="http://schemas.microsoft.com/office/drawing/2014/main" id="{CE78186C-89F2-40C1-82BD-4EBAD897C518}"/>
                </a:ext>
              </a:extLst>
            </p:cNvPr>
            <p:cNvSpPr/>
            <p:nvPr/>
          </p:nvSpPr>
          <p:spPr bwMode="black">
            <a:xfrm>
              <a:off x="9406087" y="3569110"/>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7"/>
                  </a:lnTo>
                  <a:lnTo>
                    <a:pt x="32749"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56" name="Freihandform: Form 201">
              <a:extLst>
                <a:ext uri="{FF2B5EF4-FFF2-40B4-BE49-F238E27FC236}">
                  <a16:creationId xmlns:a16="http://schemas.microsoft.com/office/drawing/2014/main" id="{DE1DAD52-3382-43C1-BCFE-D254AFF577FC}"/>
                </a:ext>
              </a:extLst>
            </p:cNvPr>
            <p:cNvSpPr/>
            <p:nvPr/>
          </p:nvSpPr>
          <p:spPr bwMode="black">
            <a:xfrm>
              <a:off x="9930165" y="3569110"/>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57" name="Freihandform: Form 202">
              <a:extLst>
                <a:ext uri="{FF2B5EF4-FFF2-40B4-BE49-F238E27FC236}">
                  <a16:creationId xmlns:a16="http://schemas.microsoft.com/office/drawing/2014/main" id="{497AF340-3741-4ACC-8347-E80E047A8FBD}"/>
                </a:ext>
              </a:extLst>
            </p:cNvPr>
            <p:cNvSpPr/>
            <p:nvPr/>
          </p:nvSpPr>
          <p:spPr bwMode="black">
            <a:xfrm>
              <a:off x="10454243" y="3569110"/>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250" y="38560"/>
                  </a:lnTo>
                  <a:lnTo>
                    <a:pt x="50092" y="23858"/>
                  </a:lnTo>
                  <a:lnTo>
                    <a:pt x="45250"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58" name="Freihandform: Form 203">
              <a:extLst>
                <a:ext uri="{FF2B5EF4-FFF2-40B4-BE49-F238E27FC236}">
                  <a16:creationId xmlns:a16="http://schemas.microsoft.com/office/drawing/2014/main" id="{C68EDAB9-3E1F-42D7-A11F-A53F30FF6B3A}"/>
                </a:ext>
              </a:extLst>
            </p:cNvPr>
            <p:cNvSpPr/>
            <p:nvPr/>
          </p:nvSpPr>
          <p:spPr bwMode="black">
            <a:xfrm>
              <a:off x="10978233" y="3569110"/>
              <a:ext cx="50092" cy="47627"/>
            </a:xfrm>
            <a:custGeom>
              <a:avLst/>
              <a:gdLst>
                <a:gd name="connsiteX0" fmla="*/ 32838 w 50092"/>
                <a:gd name="connsiteY0" fmla="*/ 0 h 47627"/>
                <a:gd name="connsiteX1" fmla="*/ 17343 w 50092"/>
                <a:gd name="connsiteY1" fmla="*/ 0 h 47627"/>
                <a:gd name="connsiteX2" fmla="*/ 4842 w 50092"/>
                <a:gd name="connsiteY2" fmla="*/ 9156 h 47627"/>
                <a:gd name="connsiteX3" fmla="*/ 0 w 50092"/>
                <a:gd name="connsiteY3" fmla="*/ 23858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156"/>
                  </a:lnTo>
                  <a:lnTo>
                    <a:pt x="0" y="23858"/>
                  </a:lnTo>
                  <a:lnTo>
                    <a:pt x="4842" y="38560"/>
                  </a:lnTo>
                  <a:lnTo>
                    <a:pt x="17343" y="47627"/>
                  </a:lnTo>
                  <a:lnTo>
                    <a:pt x="32838"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59" name="Freihandform: Form 204">
              <a:extLst>
                <a:ext uri="{FF2B5EF4-FFF2-40B4-BE49-F238E27FC236}">
                  <a16:creationId xmlns:a16="http://schemas.microsoft.com/office/drawing/2014/main" id="{C66300F0-BEDE-4CB9-A09A-2F30101AF5DF}"/>
                </a:ext>
              </a:extLst>
            </p:cNvPr>
            <p:cNvSpPr/>
            <p:nvPr/>
          </p:nvSpPr>
          <p:spPr bwMode="black">
            <a:xfrm>
              <a:off x="11502311" y="3569110"/>
              <a:ext cx="50092" cy="47627"/>
            </a:xfrm>
            <a:custGeom>
              <a:avLst/>
              <a:gdLst>
                <a:gd name="connsiteX0" fmla="*/ 32838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156"/>
                  </a:lnTo>
                  <a:lnTo>
                    <a:pt x="0" y="23858"/>
                  </a:lnTo>
                  <a:lnTo>
                    <a:pt x="4754" y="38560"/>
                  </a:lnTo>
                  <a:lnTo>
                    <a:pt x="17343" y="47627"/>
                  </a:lnTo>
                  <a:lnTo>
                    <a:pt x="32838"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60" name="Freihandform: Form 205">
              <a:extLst>
                <a:ext uri="{FF2B5EF4-FFF2-40B4-BE49-F238E27FC236}">
                  <a16:creationId xmlns:a16="http://schemas.microsoft.com/office/drawing/2014/main" id="{65336C30-EEFD-4F07-813E-7122210DE449}"/>
                </a:ext>
              </a:extLst>
            </p:cNvPr>
            <p:cNvSpPr/>
            <p:nvPr/>
          </p:nvSpPr>
          <p:spPr bwMode="black">
            <a:xfrm>
              <a:off x="12026389" y="3569110"/>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7"/>
                  </a:lnTo>
                  <a:lnTo>
                    <a:pt x="32749" y="47627"/>
                  </a:lnTo>
                  <a:lnTo>
                    <a:pt x="45339" y="38560"/>
                  </a:lnTo>
                  <a:lnTo>
                    <a:pt x="50092" y="23858"/>
                  </a:lnTo>
                  <a:lnTo>
                    <a:pt x="45339"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61" name="Freihandform: Form 206">
              <a:extLst>
                <a:ext uri="{FF2B5EF4-FFF2-40B4-BE49-F238E27FC236}">
                  <a16:creationId xmlns:a16="http://schemas.microsoft.com/office/drawing/2014/main" id="{F467C932-81D1-4DA0-9F51-5E1F1DB5C9C0}"/>
                </a:ext>
              </a:extLst>
            </p:cNvPr>
            <p:cNvSpPr/>
            <p:nvPr/>
          </p:nvSpPr>
          <p:spPr bwMode="black">
            <a:xfrm>
              <a:off x="7309863" y="4093188"/>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9" y="38560"/>
                  </a:lnTo>
                  <a:lnTo>
                    <a:pt x="50092" y="23858"/>
                  </a:lnTo>
                  <a:lnTo>
                    <a:pt x="45339"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62" name="Freihandform: Form 207">
              <a:extLst>
                <a:ext uri="{FF2B5EF4-FFF2-40B4-BE49-F238E27FC236}">
                  <a16:creationId xmlns:a16="http://schemas.microsoft.com/office/drawing/2014/main" id="{912050EB-89E3-49A1-93E6-51800DD3E117}"/>
                </a:ext>
              </a:extLst>
            </p:cNvPr>
            <p:cNvSpPr/>
            <p:nvPr/>
          </p:nvSpPr>
          <p:spPr bwMode="black">
            <a:xfrm>
              <a:off x="7833941" y="409318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63" name="Freihandform: Form 208">
              <a:extLst>
                <a:ext uri="{FF2B5EF4-FFF2-40B4-BE49-F238E27FC236}">
                  <a16:creationId xmlns:a16="http://schemas.microsoft.com/office/drawing/2014/main" id="{A87BE4C3-8F62-4BCE-8078-21924E810CDA}"/>
                </a:ext>
              </a:extLst>
            </p:cNvPr>
            <p:cNvSpPr/>
            <p:nvPr/>
          </p:nvSpPr>
          <p:spPr bwMode="black">
            <a:xfrm>
              <a:off x="8358019" y="409318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64" name="Freihandform: Form 209">
              <a:extLst>
                <a:ext uri="{FF2B5EF4-FFF2-40B4-BE49-F238E27FC236}">
                  <a16:creationId xmlns:a16="http://schemas.microsoft.com/office/drawing/2014/main" id="{8A3C6C8B-D402-4893-92E7-A6A7A7EE023F}"/>
                </a:ext>
              </a:extLst>
            </p:cNvPr>
            <p:cNvSpPr/>
            <p:nvPr/>
          </p:nvSpPr>
          <p:spPr bwMode="black">
            <a:xfrm>
              <a:off x="8882009" y="4093188"/>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858"/>
                  </a:lnTo>
                  <a:lnTo>
                    <a:pt x="4842" y="38560"/>
                  </a:lnTo>
                  <a:lnTo>
                    <a:pt x="17343" y="47627"/>
                  </a:lnTo>
                  <a:lnTo>
                    <a:pt x="32837" y="47627"/>
                  </a:lnTo>
                  <a:lnTo>
                    <a:pt x="45338" y="38560"/>
                  </a:lnTo>
                  <a:lnTo>
                    <a:pt x="50092" y="23858"/>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65" name="Freihandform: Form 210">
              <a:extLst>
                <a:ext uri="{FF2B5EF4-FFF2-40B4-BE49-F238E27FC236}">
                  <a16:creationId xmlns:a16="http://schemas.microsoft.com/office/drawing/2014/main" id="{18C92F80-BC95-4A2F-AF87-46E66AD3FFC9}"/>
                </a:ext>
              </a:extLst>
            </p:cNvPr>
            <p:cNvSpPr/>
            <p:nvPr/>
          </p:nvSpPr>
          <p:spPr bwMode="black">
            <a:xfrm>
              <a:off x="9406087" y="4093188"/>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8" y="38560"/>
                  </a:lnTo>
                  <a:lnTo>
                    <a:pt x="50092" y="23858"/>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66" name="Freihandform: Form 211">
              <a:extLst>
                <a:ext uri="{FF2B5EF4-FFF2-40B4-BE49-F238E27FC236}">
                  <a16:creationId xmlns:a16="http://schemas.microsoft.com/office/drawing/2014/main" id="{71E60BDE-22B8-49C2-A4E1-145E64B586AD}"/>
                </a:ext>
              </a:extLst>
            </p:cNvPr>
            <p:cNvSpPr/>
            <p:nvPr/>
          </p:nvSpPr>
          <p:spPr bwMode="black">
            <a:xfrm>
              <a:off x="9930165" y="409318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338" y="38560"/>
                  </a:lnTo>
                  <a:lnTo>
                    <a:pt x="50092" y="23858"/>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67" name="Freihandform: Form 212">
              <a:extLst>
                <a:ext uri="{FF2B5EF4-FFF2-40B4-BE49-F238E27FC236}">
                  <a16:creationId xmlns:a16="http://schemas.microsoft.com/office/drawing/2014/main" id="{71443380-A592-4EEE-95FC-6BB6E7E4DDE3}"/>
                </a:ext>
              </a:extLst>
            </p:cNvPr>
            <p:cNvSpPr/>
            <p:nvPr/>
          </p:nvSpPr>
          <p:spPr bwMode="black">
            <a:xfrm>
              <a:off x="10454243" y="409318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68" name="Freihandform: Form 213">
              <a:extLst>
                <a:ext uri="{FF2B5EF4-FFF2-40B4-BE49-F238E27FC236}">
                  <a16:creationId xmlns:a16="http://schemas.microsoft.com/office/drawing/2014/main" id="{B85422EE-AB6A-4497-B4A8-07CDC2B5B68B}"/>
                </a:ext>
              </a:extLst>
            </p:cNvPr>
            <p:cNvSpPr/>
            <p:nvPr/>
          </p:nvSpPr>
          <p:spPr bwMode="black">
            <a:xfrm>
              <a:off x="10978233" y="4093188"/>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858"/>
                  </a:lnTo>
                  <a:lnTo>
                    <a:pt x="4842" y="38560"/>
                  </a:lnTo>
                  <a:lnTo>
                    <a:pt x="17343" y="47627"/>
                  </a:lnTo>
                  <a:lnTo>
                    <a:pt x="32838" y="47627"/>
                  </a:lnTo>
                  <a:lnTo>
                    <a:pt x="45338" y="38560"/>
                  </a:lnTo>
                  <a:lnTo>
                    <a:pt x="50092" y="23858"/>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69" name="Freihandform: Form 214">
              <a:extLst>
                <a:ext uri="{FF2B5EF4-FFF2-40B4-BE49-F238E27FC236}">
                  <a16:creationId xmlns:a16="http://schemas.microsoft.com/office/drawing/2014/main" id="{31BAA9EA-C839-4157-8AF3-04F92DD27176}"/>
                </a:ext>
              </a:extLst>
            </p:cNvPr>
            <p:cNvSpPr/>
            <p:nvPr/>
          </p:nvSpPr>
          <p:spPr bwMode="black">
            <a:xfrm>
              <a:off x="11502311" y="4093188"/>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858"/>
                  </a:lnTo>
                  <a:lnTo>
                    <a:pt x="4754" y="38560"/>
                  </a:lnTo>
                  <a:lnTo>
                    <a:pt x="17343" y="47627"/>
                  </a:lnTo>
                  <a:lnTo>
                    <a:pt x="32838" y="47627"/>
                  </a:lnTo>
                  <a:lnTo>
                    <a:pt x="45338" y="38560"/>
                  </a:lnTo>
                  <a:lnTo>
                    <a:pt x="50092" y="23858"/>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70" name="Freihandform: Form 215">
              <a:extLst>
                <a:ext uri="{FF2B5EF4-FFF2-40B4-BE49-F238E27FC236}">
                  <a16:creationId xmlns:a16="http://schemas.microsoft.com/office/drawing/2014/main" id="{44545937-C823-4AA0-A26C-3AB98AFB4549}"/>
                </a:ext>
              </a:extLst>
            </p:cNvPr>
            <p:cNvSpPr/>
            <p:nvPr/>
          </p:nvSpPr>
          <p:spPr bwMode="black">
            <a:xfrm>
              <a:off x="12026389" y="4093188"/>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9" y="38560"/>
                  </a:lnTo>
                  <a:lnTo>
                    <a:pt x="50092" y="23858"/>
                  </a:lnTo>
                  <a:lnTo>
                    <a:pt x="45339"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71" name="Freihandform: Form 216">
              <a:extLst>
                <a:ext uri="{FF2B5EF4-FFF2-40B4-BE49-F238E27FC236}">
                  <a16:creationId xmlns:a16="http://schemas.microsoft.com/office/drawing/2014/main" id="{E6B9B379-7104-4991-A24C-DFFE30C5DB64}"/>
                </a:ext>
              </a:extLst>
            </p:cNvPr>
            <p:cNvSpPr/>
            <p:nvPr/>
          </p:nvSpPr>
          <p:spPr bwMode="black">
            <a:xfrm>
              <a:off x="7309863" y="4617266"/>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9" y="38560"/>
                  </a:lnTo>
                  <a:lnTo>
                    <a:pt x="50092" y="23770"/>
                  </a:lnTo>
                  <a:lnTo>
                    <a:pt x="45339"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72" name="Freihandform: Form 217">
              <a:extLst>
                <a:ext uri="{FF2B5EF4-FFF2-40B4-BE49-F238E27FC236}">
                  <a16:creationId xmlns:a16="http://schemas.microsoft.com/office/drawing/2014/main" id="{9FE27D01-3E65-4BD6-9BA3-C8BE25D50E78}"/>
                </a:ext>
              </a:extLst>
            </p:cNvPr>
            <p:cNvSpPr/>
            <p:nvPr/>
          </p:nvSpPr>
          <p:spPr bwMode="black">
            <a:xfrm>
              <a:off x="7833941" y="461726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73" name="Freihandform: Form 218">
              <a:extLst>
                <a:ext uri="{FF2B5EF4-FFF2-40B4-BE49-F238E27FC236}">
                  <a16:creationId xmlns:a16="http://schemas.microsoft.com/office/drawing/2014/main" id="{F4C26674-5526-41F9-B5CD-F8F3F8FF7BF2}"/>
                </a:ext>
              </a:extLst>
            </p:cNvPr>
            <p:cNvSpPr/>
            <p:nvPr/>
          </p:nvSpPr>
          <p:spPr bwMode="black">
            <a:xfrm>
              <a:off x="8358019" y="461726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74" name="Freihandform: Form 219">
              <a:extLst>
                <a:ext uri="{FF2B5EF4-FFF2-40B4-BE49-F238E27FC236}">
                  <a16:creationId xmlns:a16="http://schemas.microsoft.com/office/drawing/2014/main" id="{9FE79128-EDFF-471F-B275-5ADD3D9142DA}"/>
                </a:ext>
              </a:extLst>
            </p:cNvPr>
            <p:cNvSpPr/>
            <p:nvPr/>
          </p:nvSpPr>
          <p:spPr bwMode="black">
            <a:xfrm>
              <a:off x="8882009" y="4617266"/>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560"/>
                  </a:lnTo>
                  <a:lnTo>
                    <a:pt x="17343" y="47627"/>
                  </a:lnTo>
                  <a:lnTo>
                    <a:pt x="32837"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75" name="Freihandform: Form 220">
              <a:extLst>
                <a:ext uri="{FF2B5EF4-FFF2-40B4-BE49-F238E27FC236}">
                  <a16:creationId xmlns:a16="http://schemas.microsoft.com/office/drawing/2014/main" id="{7C85D50F-D0FA-485B-94EF-A907AE27DA2A}"/>
                </a:ext>
              </a:extLst>
            </p:cNvPr>
            <p:cNvSpPr/>
            <p:nvPr/>
          </p:nvSpPr>
          <p:spPr bwMode="black">
            <a:xfrm>
              <a:off x="9406087" y="4617266"/>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76" name="Freihandform: Form 221">
              <a:extLst>
                <a:ext uri="{FF2B5EF4-FFF2-40B4-BE49-F238E27FC236}">
                  <a16:creationId xmlns:a16="http://schemas.microsoft.com/office/drawing/2014/main" id="{E3F7FC3B-A5CF-4204-899F-807A5AC7D3B9}"/>
                </a:ext>
              </a:extLst>
            </p:cNvPr>
            <p:cNvSpPr/>
            <p:nvPr/>
          </p:nvSpPr>
          <p:spPr bwMode="black">
            <a:xfrm>
              <a:off x="9930165" y="461726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77" name="Freihandform: Form 222">
              <a:extLst>
                <a:ext uri="{FF2B5EF4-FFF2-40B4-BE49-F238E27FC236}">
                  <a16:creationId xmlns:a16="http://schemas.microsoft.com/office/drawing/2014/main" id="{D88EF8E0-64EB-4BF1-A225-2847DBEE1B30}"/>
                </a:ext>
              </a:extLst>
            </p:cNvPr>
            <p:cNvSpPr/>
            <p:nvPr/>
          </p:nvSpPr>
          <p:spPr bwMode="black">
            <a:xfrm>
              <a:off x="10454243" y="461726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78" name="Freihandform: Form 223">
              <a:extLst>
                <a:ext uri="{FF2B5EF4-FFF2-40B4-BE49-F238E27FC236}">
                  <a16:creationId xmlns:a16="http://schemas.microsoft.com/office/drawing/2014/main" id="{1F469174-39E1-4410-86CF-3B9ADFE63FB4}"/>
                </a:ext>
              </a:extLst>
            </p:cNvPr>
            <p:cNvSpPr/>
            <p:nvPr/>
          </p:nvSpPr>
          <p:spPr bwMode="black">
            <a:xfrm>
              <a:off x="10978233" y="4617266"/>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560"/>
                  </a:lnTo>
                  <a:lnTo>
                    <a:pt x="17343" y="47627"/>
                  </a:lnTo>
                  <a:lnTo>
                    <a:pt x="32838"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79" name="Freihandform: Form 224">
              <a:extLst>
                <a:ext uri="{FF2B5EF4-FFF2-40B4-BE49-F238E27FC236}">
                  <a16:creationId xmlns:a16="http://schemas.microsoft.com/office/drawing/2014/main" id="{9074A0F4-AEED-4051-BA1E-C51F55FBF26C}"/>
                </a:ext>
              </a:extLst>
            </p:cNvPr>
            <p:cNvSpPr/>
            <p:nvPr/>
          </p:nvSpPr>
          <p:spPr bwMode="black">
            <a:xfrm>
              <a:off x="11502311" y="4617266"/>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560"/>
                  </a:lnTo>
                  <a:lnTo>
                    <a:pt x="17343" y="47627"/>
                  </a:lnTo>
                  <a:lnTo>
                    <a:pt x="32838"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80" name="Freihandform: Form 225">
              <a:extLst>
                <a:ext uri="{FF2B5EF4-FFF2-40B4-BE49-F238E27FC236}">
                  <a16:creationId xmlns:a16="http://schemas.microsoft.com/office/drawing/2014/main" id="{4AC57012-26D2-46BA-B48C-718A47CFA640}"/>
                </a:ext>
              </a:extLst>
            </p:cNvPr>
            <p:cNvSpPr/>
            <p:nvPr/>
          </p:nvSpPr>
          <p:spPr bwMode="black">
            <a:xfrm>
              <a:off x="12026389" y="4617266"/>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9" y="38560"/>
                  </a:lnTo>
                  <a:lnTo>
                    <a:pt x="50092" y="23770"/>
                  </a:lnTo>
                  <a:lnTo>
                    <a:pt x="45339"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81" name="Freihandform: Form 226">
              <a:extLst>
                <a:ext uri="{FF2B5EF4-FFF2-40B4-BE49-F238E27FC236}">
                  <a16:creationId xmlns:a16="http://schemas.microsoft.com/office/drawing/2014/main" id="{DC2E5CB4-E591-4FDB-A6B8-74A770BF50DD}"/>
                </a:ext>
              </a:extLst>
            </p:cNvPr>
            <p:cNvSpPr/>
            <p:nvPr/>
          </p:nvSpPr>
          <p:spPr bwMode="black">
            <a:xfrm>
              <a:off x="7309863" y="5141344"/>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343 w 50092"/>
                <a:gd name="connsiteY5" fmla="*/ 47627 h 47627"/>
                <a:gd name="connsiteX6" fmla="*/ 32749 w 50092"/>
                <a:gd name="connsiteY6" fmla="*/ 47627 h 47627"/>
                <a:gd name="connsiteX7" fmla="*/ 45339 w 50092"/>
                <a:gd name="connsiteY7" fmla="*/ 38472 h 47627"/>
                <a:gd name="connsiteX8" fmla="*/ 50092 w 50092"/>
                <a:gd name="connsiteY8" fmla="*/ 23769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769"/>
                  </a:lnTo>
                  <a:lnTo>
                    <a:pt x="4754" y="38472"/>
                  </a:lnTo>
                  <a:lnTo>
                    <a:pt x="17343" y="47627"/>
                  </a:lnTo>
                  <a:lnTo>
                    <a:pt x="32749" y="47627"/>
                  </a:lnTo>
                  <a:lnTo>
                    <a:pt x="45339" y="38472"/>
                  </a:lnTo>
                  <a:lnTo>
                    <a:pt x="50092" y="23769"/>
                  </a:lnTo>
                  <a:lnTo>
                    <a:pt x="45339"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82" name="Freihandform: Form 227">
              <a:extLst>
                <a:ext uri="{FF2B5EF4-FFF2-40B4-BE49-F238E27FC236}">
                  <a16:creationId xmlns:a16="http://schemas.microsoft.com/office/drawing/2014/main" id="{5D49DD8E-BA04-4EF4-AAE9-53E5B3B73E04}"/>
                </a:ext>
              </a:extLst>
            </p:cNvPr>
            <p:cNvSpPr/>
            <p:nvPr/>
          </p:nvSpPr>
          <p:spPr bwMode="black">
            <a:xfrm>
              <a:off x="7833941" y="5141344"/>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69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769"/>
                  </a:lnTo>
                  <a:lnTo>
                    <a:pt x="4754" y="38472"/>
                  </a:lnTo>
                  <a:lnTo>
                    <a:pt x="17255" y="47627"/>
                  </a:lnTo>
                  <a:lnTo>
                    <a:pt x="32749" y="47627"/>
                  </a:lnTo>
                  <a:lnTo>
                    <a:pt x="45250" y="38472"/>
                  </a:lnTo>
                  <a:lnTo>
                    <a:pt x="50092" y="23769"/>
                  </a:lnTo>
                  <a:lnTo>
                    <a:pt x="45250"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83" name="Freihandform: Form 228">
              <a:extLst>
                <a:ext uri="{FF2B5EF4-FFF2-40B4-BE49-F238E27FC236}">
                  <a16:creationId xmlns:a16="http://schemas.microsoft.com/office/drawing/2014/main" id="{CE647339-13DE-46EF-8217-64960811D54A}"/>
                </a:ext>
              </a:extLst>
            </p:cNvPr>
            <p:cNvSpPr/>
            <p:nvPr/>
          </p:nvSpPr>
          <p:spPr bwMode="black">
            <a:xfrm>
              <a:off x="8358019" y="5141344"/>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69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769"/>
                  </a:lnTo>
                  <a:lnTo>
                    <a:pt x="4754" y="38472"/>
                  </a:lnTo>
                  <a:lnTo>
                    <a:pt x="17255" y="47627"/>
                  </a:lnTo>
                  <a:lnTo>
                    <a:pt x="32749" y="47627"/>
                  </a:lnTo>
                  <a:lnTo>
                    <a:pt x="45250" y="38472"/>
                  </a:lnTo>
                  <a:lnTo>
                    <a:pt x="50092" y="23769"/>
                  </a:lnTo>
                  <a:lnTo>
                    <a:pt x="45250"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84" name="Freihandform: Form 229">
              <a:extLst>
                <a:ext uri="{FF2B5EF4-FFF2-40B4-BE49-F238E27FC236}">
                  <a16:creationId xmlns:a16="http://schemas.microsoft.com/office/drawing/2014/main" id="{7E1CFE53-7A23-478F-9465-FEDA84118558}"/>
                </a:ext>
              </a:extLst>
            </p:cNvPr>
            <p:cNvSpPr/>
            <p:nvPr/>
          </p:nvSpPr>
          <p:spPr bwMode="black">
            <a:xfrm>
              <a:off x="8882009" y="5141344"/>
              <a:ext cx="50092" cy="47627"/>
            </a:xfrm>
            <a:custGeom>
              <a:avLst/>
              <a:gdLst>
                <a:gd name="connsiteX0" fmla="*/ 32837 w 50092"/>
                <a:gd name="connsiteY0" fmla="*/ 0 h 47627"/>
                <a:gd name="connsiteX1" fmla="*/ 17343 w 50092"/>
                <a:gd name="connsiteY1" fmla="*/ 0 h 47627"/>
                <a:gd name="connsiteX2" fmla="*/ 4842 w 50092"/>
                <a:gd name="connsiteY2" fmla="*/ 9067 h 47627"/>
                <a:gd name="connsiteX3" fmla="*/ 0 w 50092"/>
                <a:gd name="connsiteY3" fmla="*/ 23769 h 47627"/>
                <a:gd name="connsiteX4" fmla="*/ 4842 w 50092"/>
                <a:gd name="connsiteY4" fmla="*/ 38472 h 47627"/>
                <a:gd name="connsiteX5" fmla="*/ 17343 w 50092"/>
                <a:gd name="connsiteY5" fmla="*/ 47627 h 47627"/>
                <a:gd name="connsiteX6" fmla="*/ 32837 w 50092"/>
                <a:gd name="connsiteY6" fmla="*/ 47627 h 47627"/>
                <a:gd name="connsiteX7" fmla="*/ 45338 w 50092"/>
                <a:gd name="connsiteY7" fmla="*/ 38472 h 47627"/>
                <a:gd name="connsiteX8" fmla="*/ 50092 w 50092"/>
                <a:gd name="connsiteY8" fmla="*/ 23769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7"/>
                  </a:lnTo>
                  <a:lnTo>
                    <a:pt x="0" y="23769"/>
                  </a:lnTo>
                  <a:lnTo>
                    <a:pt x="4842" y="38472"/>
                  </a:lnTo>
                  <a:lnTo>
                    <a:pt x="17343" y="47627"/>
                  </a:lnTo>
                  <a:lnTo>
                    <a:pt x="32837" y="47627"/>
                  </a:lnTo>
                  <a:lnTo>
                    <a:pt x="45338" y="38472"/>
                  </a:lnTo>
                  <a:lnTo>
                    <a:pt x="50092" y="23769"/>
                  </a:lnTo>
                  <a:lnTo>
                    <a:pt x="45338"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85" name="Freihandform: Form 230">
              <a:extLst>
                <a:ext uri="{FF2B5EF4-FFF2-40B4-BE49-F238E27FC236}">
                  <a16:creationId xmlns:a16="http://schemas.microsoft.com/office/drawing/2014/main" id="{1D8EDC44-2D28-4275-B56D-0FCD30090BF5}"/>
                </a:ext>
              </a:extLst>
            </p:cNvPr>
            <p:cNvSpPr/>
            <p:nvPr/>
          </p:nvSpPr>
          <p:spPr bwMode="black">
            <a:xfrm>
              <a:off x="9406087" y="5141344"/>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343 w 50092"/>
                <a:gd name="connsiteY5" fmla="*/ 47627 h 47627"/>
                <a:gd name="connsiteX6" fmla="*/ 32749 w 50092"/>
                <a:gd name="connsiteY6" fmla="*/ 47627 h 47627"/>
                <a:gd name="connsiteX7" fmla="*/ 45338 w 50092"/>
                <a:gd name="connsiteY7" fmla="*/ 38472 h 47627"/>
                <a:gd name="connsiteX8" fmla="*/ 50092 w 50092"/>
                <a:gd name="connsiteY8" fmla="*/ 23769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769"/>
                  </a:lnTo>
                  <a:lnTo>
                    <a:pt x="4754" y="38472"/>
                  </a:lnTo>
                  <a:lnTo>
                    <a:pt x="17343" y="47627"/>
                  </a:lnTo>
                  <a:lnTo>
                    <a:pt x="32749" y="47627"/>
                  </a:lnTo>
                  <a:lnTo>
                    <a:pt x="45338" y="38472"/>
                  </a:lnTo>
                  <a:lnTo>
                    <a:pt x="50092" y="23769"/>
                  </a:lnTo>
                  <a:lnTo>
                    <a:pt x="45338"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86" name="Freihandform: Form 231">
              <a:extLst>
                <a:ext uri="{FF2B5EF4-FFF2-40B4-BE49-F238E27FC236}">
                  <a16:creationId xmlns:a16="http://schemas.microsoft.com/office/drawing/2014/main" id="{B4CD84C0-582F-419B-B343-0094CE86939F}"/>
                </a:ext>
              </a:extLst>
            </p:cNvPr>
            <p:cNvSpPr/>
            <p:nvPr/>
          </p:nvSpPr>
          <p:spPr bwMode="black">
            <a:xfrm>
              <a:off x="9930165" y="5141344"/>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69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769"/>
                  </a:lnTo>
                  <a:lnTo>
                    <a:pt x="4754" y="38472"/>
                  </a:lnTo>
                  <a:lnTo>
                    <a:pt x="17255" y="47627"/>
                  </a:lnTo>
                  <a:lnTo>
                    <a:pt x="32749" y="47627"/>
                  </a:lnTo>
                  <a:lnTo>
                    <a:pt x="45338" y="38472"/>
                  </a:lnTo>
                  <a:lnTo>
                    <a:pt x="50092" y="23769"/>
                  </a:lnTo>
                  <a:lnTo>
                    <a:pt x="45338"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87" name="Freihandform: Form 232">
              <a:extLst>
                <a:ext uri="{FF2B5EF4-FFF2-40B4-BE49-F238E27FC236}">
                  <a16:creationId xmlns:a16="http://schemas.microsoft.com/office/drawing/2014/main" id="{AFFF5CEF-2450-4203-BFEF-77B56F224BB9}"/>
                </a:ext>
              </a:extLst>
            </p:cNvPr>
            <p:cNvSpPr/>
            <p:nvPr/>
          </p:nvSpPr>
          <p:spPr bwMode="black">
            <a:xfrm>
              <a:off x="10454243" y="5141344"/>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69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769"/>
                  </a:lnTo>
                  <a:lnTo>
                    <a:pt x="4754" y="38472"/>
                  </a:lnTo>
                  <a:lnTo>
                    <a:pt x="17255" y="47627"/>
                  </a:lnTo>
                  <a:lnTo>
                    <a:pt x="32749" y="47627"/>
                  </a:lnTo>
                  <a:lnTo>
                    <a:pt x="45250" y="38472"/>
                  </a:lnTo>
                  <a:lnTo>
                    <a:pt x="50092" y="23769"/>
                  </a:lnTo>
                  <a:lnTo>
                    <a:pt x="45250"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88" name="Freihandform: Form 233">
              <a:extLst>
                <a:ext uri="{FF2B5EF4-FFF2-40B4-BE49-F238E27FC236}">
                  <a16:creationId xmlns:a16="http://schemas.microsoft.com/office/drawing/2014/main" id="{FE2CFE18-E4B1-486C-A5DA-A597A3E4F47D}"/>
                </a:ext>
              </a:extLst>
            </p:cNvPr>
            <p:cNvSpPr/>
            <p:nvPr/>
          </p:nvSpPr>
          <p:spPr bwMode="black">
            <a:xfrm>
              <a:off x="10978233" y="5141344"/>
              <a:ext cx="50092" cy="47627"/>
            </a:xfrm>
            <a:custGeom>
              <a:avLst/>
              <a:gdLst>
                <a:gd name="connsiteX0" fmla="*/ 32838 w 50092"/>
                <a:gd name="connsiteY0" fmla="*/ 0 h 47627"/>
                <a:gd name="connsiteX1" fmla="*/ 17343 w 50092"/>
                <a:gd name="connsiteY1" fmla="*/ 0 h 47627"/>
                <a:gd name="connsiteX2" fmla="*/ 4842 w 50092"/>
                <a:gd name="connsiteY2" fmla="*/ 9067 h 47627"/>
                <a:gd name="connsiteX3" fmla="*/ 0 w 50092"/>
                <a:gd name="connsiteY3" fmla="*/ 23769 h 47627"/>
                <a:gd name="connsiteX4" fmla="*/ 4842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69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7"/>
                  </a:lnTo>
                  <a:lnTo>
                    <a:pt x="0" y="23769"/>
                  </a:lnTo>
                  <a:lnTo>
                    <a:pt x="4842" y="38472"/>
                  </a:lnTo>
                  <a:lnTo>
                    <a:pt x="17343" y="47627"/>
                  </a:lnTo>
                  <a:lnTo>
                    <a:pt x="32838" y="47627"/>
                  </a:lnTo>
                  <a:lnTo>
                    <a:pt x="45338" y="38472"/>
                  </a:lnTo>
                  <a:lnTo>
                    <a:pt x="50092" y="23769"/>
                  </a:lnTo>
                  <a:lnTo>
                    <a:pt x="45338"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89" name="Freihandform: Form 234">
              <a:extLst>
                <a:ext uri="{FF2B5EF4-FFF2-40B4-BE49-F238E27FC236}">
                  <a16:creationId xmlns:a16="http://schemas.microsoft.com/office/drawing/2014/main" id="{7C9C9EBC-B92C-4C04-8965-2AF78FFF223C}"/>
                </a:ext>
              </a:extLst>
            </p:cNvPr>
            <p:cNvSpPr/>
            <p:nvPr/>
          </p:nvSpPr>
          <p:spPr bwMode="black">
            <a:xfrm>
              <a:off x="11502311" y="5141344"/>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69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769"/>
                  </a:lnTo>
                  <a:lnTo>
                    <a:pt x="4754" y="38472"/>
                  </a:lnTo>
                  <a:lnTo>
                    <a:pt x="17343" y="47627"/>
                  </a:lnTo>
                  <a:lnTo>
                    <a:pt x="32838" y="47627"/>
                  </a:lnTo>
                  <a:lnTo>
                    <a:pt x="45338" y="38472"/>
                  </a:lnTo>
                  <a:lnTo>
                    <a:pt x="50092" y="23769"/>
                  </a:lnTo>
                  <a:lnTo>
                    <a:pt x="45338"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90" name="Freihandform: Form 235">
              <a:extLst>
                <a:ext uri="{FF2B5EF4-FFF2-40B4-BE49-F238E27FC236}">
                  <a16:creationId xmlns:a16="http://schemas.microsoft.com/office/drawing/2014/main" id="{BADE2D91-9AC3-4ABE-B7EF-B0A5CAD77EB5}"/>
                </a:ext>
              </a:extLst>
            </p:cNvPr>
            <p:cNvSpPr/>
            <p:nvPr/>
          </p:nvSpPr>
          <p:spPr bwMode="black">
            <a:xfrm>
              <a:off x="12026389" y="5141344"/>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343 w 50092"/>
                <a:gd name="connsiteY5" fmla="*/ 47627 h 47627"/>
                <a:gd name="connsiteX6" fmla="*/ 32749 w 50092"/>
                <a:gd name="connsiteY6" fmla="*/ 47627 h 47627"/>
                <a:gd name="connsiteX7" fmla="*/ 45339 w 50092"/>
                <a:gd name="connsiteY7" fmla="*/ 38472 h 47627"/>
                <a:gd name="connsiteX8" fmla="*/ 50092 w 50092"/>
                <a:gd name="connsiteY8" fmla="*/ 23769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769"/>
                  </a:lnTo>
                  <a:lnTo>
                    <a:pt x="4754" y="38472"/>
                  </a:lnTo>
                  <a:lnTo>
                    <a:pt x="17343" y="47627"/>
                  </a:lnTo>
                  <a:lnTo>
                    <a:pt x="32749" y="47627"/>
                  </a:lnTo>
                  <a:lnTo>
                    <a:pt x="45339" y="38472"/>
                  </a:lnTo>
                  <a:lnTo>
                    <a:pt x="50092" y="23769"/>
                  </a:lnTo>
                  <a:lnTo>
                    <a:pt x="45339"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91" name="Freihandform: Form 236">
              <a:extLst>
                <a:ext uri="{FF2B5EF4-FFF2-40B4-BE49-F238E27FC236}">
                  <a16:creationId xmlns:a16="http://schemas.microsoft.com/office/drawing/2014/main" id="{0012C051-9CBB-4CB2-B072-ED4EDC20C583}"/>
                </a:ext>
              </a:extLst>
            </p:cNvPr>
            <p:cNvSpPr/>
            <p:nvPr/>
          </p:nvSpPr>
          <p:spPr bwMode="black">
            <a:xfrm>
              <a:off x="7309863" y="5665334"/>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8 h 47627"/>
                <a:gd name="connsiteX6" fmla="*/ 32749 w 50092"/>
                <a:gd name="connsiteY6" fmla="*/ 47628 h 47627"/>
                <a:gd name="connsiteX7" fmla="*/ 45339 w 50092"/>
                <a:gd name="connsiteY7" fmla="*/ 38560 h 47627"/>
                <a:gd name="connsiteX8" fmla="*/ 50092 w 50092"/>
                <a:gd name="connsiteY8" fmla="*/ 23858 h 47627"/>
                <a:gd name="connsiteX9" fmla="*/ 45339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8"/>
                  </a:lnTo>
                  <a:lnTo>
                    <a:pt x="32749" y="47628"/>
                  </a:lnTo>
                  <a:lnTo>
                    <a:pt x="45339" y="38560"/>
                  </a:lnTo>
                  <a:lnTo>
                    <a:pt x="50092" y="23858"/>
                  </a:lnTo>
                  <a:lnTo>
                    <a:pt x="45339"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92" name="Freihandform: Form 237">
              <a:extLst>
                <a:ext uri="{FF2B5EF4-FFF2-40B4-BE49-F238E27FC236}">
                  <a16:creationId xmlns:a16="http://schemas.microsoft.com/office/drawing/2014/main" id="{25C71202-E0F0-4F0C-9705-18328125D73E}"/>
                </a:ext>
              </a:extLst>
            </p:cNvPr>
            <p:cNvSpPr/>
            <p:nvPr/>
          </p:nvSpPr>
          <p:spPr bwMode="black">
            <a:xfrm>
              <a:off x="7833941" y="5665334"/>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8"/>
                  </a:lnTo>
                  <a:lnTo>
                    <a:pt x="32749" y="47628"/>
                  </a:lnTo>
                  <a:lnTo>
                    <a:pt x="45250" y="38560"/>
                  </a:lnTo>
                  <a:lnTo>
                    <a:pt x="50092" y="23858"/>
                  </a:lnTo>
                  <a:lnTo>
                    <a:pt x="45250"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93" name="Freihandform: Form 238">
              <a:extLst>
                <a:ext uri="{FF2B5EF4-FFF2-40B4-BE49-F238E27FC236}">
                  <a16:creationId xmlns:a16="http://schemas.microsoft.com/office/drawing/2014/main" id="{52BAF21F-9D1A-4A98-9971-D180EEE33A0B}"/>
                </a:ext>
              </a:extLst>
            </p:cNvPr>
            <p:cNvSpPr/>
            <p:nvPr/>
          </p:nvSpPr>
          <p:spPr bwMode="black">
            <a:xfrm>
              <a:off x="8358019" y="5665334"/>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8"/>
                  </a:lnTo>
                  <a:lnTo>
                    <a:pt x="32749" y="47628"/>
                  </a:lnTo>
                  <a:lnTo>
                    <a:pt x="45250" y="38560"/>
                  </a:lnTo>
                  <a:lnTo>
                    <a:pt x="50092" y="23858"/>
                  </a:lnTo>
                  <a:lnTo>
                    <a:pt x="45250"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94" name="Freihandform: Form 239">
              <a:extLst>
                <a:ext uri="{FF2B5EF4-FFF2-40B4-BE49-F238E27FC236}">
                  <a16:creationId xmlns:a16="http://schemas.microsoft.com/office/drawing/2014/main" id="{A13CA3F3-340E-4C4D-9419-72DE830D6076}"/>
                </a:ext>
              </a:extLst>
            </p:cNvPr>
            <p:cNvSpPr/>
            <p:nvPr/>
          </p:nvSpPr>
          <p:spPr bwMode="black">
            <a:xfrm>
              <a:off x="8882009" y="5665334"/>
              <a:ext cx="50092" cy="47627"/>
            </a:xfrm>
            <a:custGeom>
              <a:avLst/>
              <a:gdLst>
                <a:gd name="connsiteX0" fmla="*/ 32837 w 50092"/>
                <a:gd name="connsiteY0" fmla="*/ 0 h 47627"/>
                <a:gd name="connsiteX1" fmla="*/ 17343 w 50092"/>
                <a:gd name="connsiteY1" fmla="*/ 0 h 47627"/>
                <a:gd name="connsiteX2" fmla="*/ 4842 w 50092"/>
                <a:gd name="connsiteY2" fmla="*/ 9156 h 47627"/>
                <a:gd name="connsiteX3" fmla="*/ 0 w 50092"/>
                <a:gd name="connsiteY3" fmla="*/ 23858 h 47627"/>
                <a:gd name="connsiteX4" fmla="*/ 4842 w 50092"/>
                <a:gd name="connsiteY4" fmla="*/ 38560 h 47627"/>
                <a:gd name="connsiteX5" fmla="*/ 17343 w 50092"/>
                <a:gd name="connsiteY5" fmla="*/ 47628 h 47627"/>
                <a:gd name="connsiteX6" fmla="*/ 32837 w 50092"/>
                <a:gd name="connsiteY6" fmla="*/ 47628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156"/>
                  </a:lnTo>
                  <a:lnTo>
                    <a:pt x="0" y="23858"/>
                  </a:lnTo>
                  <a:lnTo>
                    <a:pt x="4842" y="38560"/>
                  </a:lnTo>
                  <a:lnTo>
                    <a:pt x="17343" y="47628"/>
                  </a:lnTo>
                  <a:lnTo>
                    <a:pt x="32837" y="47628"/>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95" name="Freihandform: Form 240">
              <a:extLst>
                <a:ext uri="{FF2B5EF4-FFF2-40B4-BE49-F238E27FC236}">
                  <a16:creationId xmlns:a16="http://schemas.microsoft.com/office/drawing/2014/main" id="{94654B4C-4078-4653-999F-D415A9F61CFD}"/>
                </a:ext>
              </a:extLst>
            </p:cNvPr>
            <p:cNvSpPr/>
            <p:nvPr/>
          </p:nvSpPr>
          <p:spPr bwMode="black">
            <a:xfrm>
              <a:off x="9406087" y="5665334"/>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8 h 47627"/>
                <a:gd name="connsiteX6" fmla="*/ 32749 w 50092"/>
                <a:gd name="connsiteY6" fmla="*/ 47628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8"/>
                  </a:lnTo>
                  <a:lnTo>
                    <a:pt x="32749" y="47628"/>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96" name="Freihandform: Form 241">
              <a:extLst>
                <a:ext uri="{FF2B5EF4-FFF2-40B4-BE49-F238E27FC236}">
                  <a16:creationId xmlns:a16="http://schemas.microsoft.com/office/drawing/2014/main" id="{7CC59467-DFA0-43CB-9F38-1A4EDB7AC389}"/>
                </a:ext>
              </a:extLst>
            </p:cNvPr>
            <p:cNvSpPr/>
            <p:nvPr/>
          </p:nvSpPr>
          <p:spPr bwMode="black">
            <a:xfrm>
              <a:off x="9930165" y="5665334"/>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8 h 47627"/>
                <a:gd name="connsiteX6" fmla="*/ 32749 w 50092"/>
                <a:gd name="connsiteY6" fmla="*/ 47628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8"/>
                  </a:lnTo>
                  <a:lnTo>
                    <a:pt x="32749" y="47628"/>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97" name="Freihandform: Form 242">
              <a:extLst>
                <a:ext uri="{FF2B5EF4-FFF2-40B4-BE49-F238E27FC236}">
                  <a16:creationId xmlns:a16="http://schemas.microsoft.com/office/drawing/2014/main" id="{9C72F1B0-407F-48F7-8F6A-30BEE5754C39}"/>
                </a:ext>
              </a:extLst>
            </p:cNvPr>
            <p:cNvSpPr/>
            <p:nvPr/>
          </p:nvSpPr>
          <p:spPr bwMode="black">
            <a:xfrm>
              <a:off x="10454243" y="5665334"/>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8"/>
                  </a:lnTo>
                  <a:lnTo>
                    <a:pt x="32749" y="47628"/>
                  </a:lnTo>
                  <a:lnTo>
                    <a:pt x="45250" y="38560"/>
                  </a:lnTo>
                  <a:lnTo>
                    <a:pt x="50092" y="23858"/>
                  </a:lnTo>
                  <a:lnTo>
                    <a:pt x="45250"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98" name="Freihandform: Form 243">
              <a:extLst>
                <a:ext uri="{FF2B5EF4-FFF2-40B4-BE49-F238E27FC236}">
                  <a16:creationId xmlns:a16="http://schemas.microsoft.com/office/drawing/2014/main" id="{87E540AA-BD45-4481-93B6-D8130542984C}"/>
                </a:ext>
              </a:extLst>
            </p:cNvPr>
            <p:cNvSpPr/>
            <p:nvPr/>
          </p:nvSpPr>
          <p:spPr bwMode="black">
            <a:xfrm>
              <a:off x="10978233" y="5665334"/>
              <a:ext cx="50092" cy="47627"/>
            </a:xfrm>
            <a:custGeom>
              <a:avLst/>
              <a:gdLst>
                <a:gd name="connsiteX0" fmla="*/ 32838 w 50092"/>
                <a:gd name="connsiteY0" fmla="*/ 0 h 47627"/>
                <a:gd name="connsiteX1" fmla="*/ 17343 w 50092"/>
                <a:gd name="connsiteY1" fmla="*/ 0 h 47627"/>
                <a:gd name="connsiteX2" fmla="*/ 4842 w 50092"/>
                <a:gd name="connsiteY2" fmla="*/ 9156 h 47627"/>
                <a:gd name="connsiteX3" fmla="*/ 0 w 50092"/>
                <a:gd name="connsiteY3" fmla="*/ 23858 h 47627"/>
                <a:gd name="connsiteX4" fmla="*/ 4842 w 50092"/>
                <a:gd name="connsiteY4" fmla="*/ 38560 h 47627"/>
                <a:gd name="connsiteX5" fmla="*/ 17343 w 50092"/>
                <a:gd name="connsiteY5" fmla="*/ 47628 h 47627"/>
                <a:gd name="connsiteX6" fmla="*/ 32838 w 50092"/>
                <a:gd name="connsiteY6" fmla="*/ 47628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156"/>
                  </a:lnTo>
                  <a:lnTo>
                    <a:pt x="0" y="23858"/>
                  </a:lnTo>
                  <a:lnTo>
                    <a:pt x="4842" y="38560"/>
                  </a:lnTo>
                  <a:lnTo>
                    <a:pt x="17343" y="47628"/>
                  </a:lnTo>
                  <a:lnTo>
                    <a:pt x="32838" y="47628"/>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99" name="Freihandform: Form 244">
              <a:extLst>
                <a:ext uri="{FF2B5EF4-FFF2-40B4-BE49-F238E27FC236}">
                  <a16:creationId xmlns:a16="http://schemas.microsoft.com/office/drawing/2014/main" id="{E010C1AD-FA1C-4C2D-BEE4-C778B364E676}"/>
                </a:ext>
              </a:extLst>
            </p:cNvPr>
            <p:cNvSpPr/>
            <p:nvPr/>
          </p:nvSpPr>
          <p:spPr bwMode="black">
            <a:xfrm>
              <a:off x="11502311" y="5665334"/>
              <a:ext cx="50092" cy="47627"/>
            </a:xfrm>
            <a:custGeom>
              <a:avLst/>
              <a:gdLst>
                <a:gd name="connsiteX0" fmla="*/ 32838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8 h 47627"/>
                <a:gd name="connsiteX6" fmla="*/ 32838 w 50092"/>
                <a:gd name="connsiteY6" fmla="*/ 47628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156"/>
                  </a:lnTo>
                  <a:lnTo>
                    <a:pt x="0" y="23858"/>
                  </a:lnTo>
                  <a:lnTo>
                    <a:pt x="4754" y="38560"/>
                  </a:lnTo>
                  <a:lnTo>
                    <a:pt x="17343" y="47628"/>
                  </a:lnTo>
                  <a:lnTo>
                    <a:pt x="32838" y="47628"/>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00" name="Freihandform: Form 245">
              <a:extLst>
                <a:ext uri="{FF2B5EF4-FFF2-40B4-BE49-F238E27FC236}">
                  <a16:creationId xmlns:a16="http://schemas.microsoft.com/office/drawing/2014/main" id="{D8F30B08-063D-42D0-87FD-5FD70A50512C}"/>
                </a:ext>
              </a:extLst>
            </p:cNvPr>
            <p:cNvSpPr/>
            <p:nvPr/>
          </p:nvSpPr>
          <p:spPr bwMode="black">
            <a:xfrm>
              <a:off x="12026389" y="5665334"/>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8 h 47627"/>
                <a:gd name="connsiteX6" fmla="*/ 32749 w 50092"/>
                <a:gd name="connsiteY6" fmla="*/ 47628 h 47627"/>
                <a:gd name="connsiteX7" fmla="*/ 45339 w 50092"/>
                <a:gd name="connsiteY7" fmla="*/ 38560 h 47627"/>
                <a:gd name="connsiteX8" fmla="*/ 50092 w 50092"/>
                <a:gd name="connsiteY8" fmla="*/ 23858 h 47627"/>
                <a:gd name="connsiteX9" fmla="*/ 45339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8"/>
                  </a:lnTo>
                  <a:lnTo>
                    <a:pt x="32749" y="47628"/>
                  </a:lnTo>
                  <a:lnTo>
                    <a:pt x="45339" y="38560"/>
                  </a:lnTo>
                  <a:lnTo>
                    <a:pt x="50092" y="23858"/>
                  </a:lnTo>
                  <a:lnTo>
                    <a:pt x="45339"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01" name="Freihandform: Form 246">
              <a:extLst>
                <a:ext uri="{FF2B5EF4-FFF2-40B4-BE49-F238E27FC236}">
                  <a16:creationId xmlns:a16="http://schemas.microsoft.com/office/drawing/2014/main" id="{5092DA67-2616-423A-9EB9-67E11AD19B4E}"/>
                </a:ext>
              </a:extLst>
            </p:cNvPr>
            <p:cNvSpPr/>
            <p:nvPr/>
          </p:nvSpPr>
          <p:spPr bwMode="black">
            <a:xfrm>
              <a:off x="7309863" y="6189412"/>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02" name="Freihandform: Form 247">
              <a:extLst>
                <a:ext uri="{FF2B5EF4-FFF2-40B4-BE49-F238E27FC236}">
                  <a16:creationId xmlns:a16="http://schemas.microsoft.com/office/drawing/2014/main" id="{9E2A1BD4-D016-46C1-A299-EC99C6BECF26}"/>
                </a:ext>
              </a:extLst>
            </p:cNvPr>
            <p:cNvSpPr/>
            <p:nvPr/>
          </p:nvSpPr>
          <p:spPr bwMode="black">
            <a:xfrm>
              <a:off x="7833941" y="6189412"/>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03" name="Freihandform: Form 248">
              <a:extLst>
                <a:ext uri="{FF2B5EF4-FFF2-40B4-BE49-F238E27FC236}">
                  <a16:creationId xmlns:a16="http://schemas.microsoft.com/office/drawing/2014/main" id="{3B42590C-A46D-40D1-91D6-CE9341D76AC7}"/>
                </a:ext>
              </a:extLst>
            </p:cNvPr>
            <p:cNvSpPr/>
            <p:nvPr/>
          </p:nvSpPr>
          <p:spPr bwMode="black">
            <a:xfrm>
              <a:off x="8358019" y="6189412"/>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04" name="Freihandform: Form 249">
              <a:extLst>
                <a:ext uri="{FF2B5EF4-FFF2-40B4-BE49-F238E27FC236}">
                  <a16:creationId xmlns:a16="http://schemas.microsoft.com/office/drawing/2014/main" id="{903630D9-5449-421F-B482-0BA318617A38}"/>
                </a:ext>
              </a:extLst>
            </p:cNvPr>
            <p:cNvSpPr/>
            <p:nvPr/>
          </p:nvSpPr>
          <p:spPr bwMode="black">
            <a:xfrm>
              <a:off x="8882009" y="6189412"/>
              <a:ext cx="50092" cy="47627"/>
            </a:xfrm>
            <a:custGeom>
              <a:avLst/>
              <a:gdLst>
                <a:gd name="connsiteX0" fmla="*/ 32837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7"/>
                  </a:lnTo>
                  <a:lnTo>
                    <a:pt x="0" y="23857"/>
                  </a:lnTo>
                  <a:lnTo>
                    <a:pt x="4842" y="38560"/>
                  </a:lnTo>
                  <a:lnTo>
                    <a:pt x="17343" y="47627"/>
                  </a:lnTo>
                  <a:lnTo>
                    <a:pt x="32837" y="47627"/>
                  </a:lnTo>
                  <a:lnTo>
                    <a:pt x="45338" y="38560"/>
                  </a:lnTo>
                  <a:lnTo>
                    <a:pt x="50092" y="23857"/>
                  </a:lnTo>
                  <a:lnTo>
                    <a:pt x="45338"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05" name="Freihandform: Form 250">
              <a:extLst>
                <a:ext uri="{FF2B5EF4-FFF2-40B4-BE49-F238E27FC236}">
                  <a16:creationId xmlns:a16="http://schemas.microsoft.com/office/drawing/2014/main" id="{525EE76E-B327-42DA-9334-718CE5AF26AE}"/>
                </a:ext>
              </a:extLst>
            </p:cNvPr>
            <p:cNvSpPr/>
            <p:nvPr/>
          </p:nvSpPr>
          <p:spPr bwMode="black">
            <a:xfrm>
              <a:off x="9406087" y="6189412"/>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8" y="38560"/>
                  </a:lnTo>
                  <a:lnTo>
                    <a:pt x="50092" y="23857"/>
                  </a:lnTo>
                  <a:lnTo>
                    <a:pt x="45338"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06" name="Freihandform: Form 251">
              <a:extLst>
                <a:ext uri="{FF2B5EF4-FFF2-40B4-BE49-F238E27FC236}">
                  <a16:creationId xmlns:a16="http://schemas.microsoft.com/office/drawing/2014/main" id="{4AE8C3E4-61BD-433A-8FE9-D36C55E2C9C0}"/>
                </a:ext>
              </a:extLst>
            </p:cNvPr>
            <p:cNvSpPr/>
            <p:nvPr/>
          </p:nvSpPr>
          <p:spPr bwMode="black">
            <a:xfrm>
              <a:off x="9930165" y="6189412"/>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338" y="38560"/>
                  </a:lnTo>
                  <a:lnTo>
                    <a:pt x="50092" y="23857"/>
                  </a:lnTo>
                  <a:lnTo>
                    <a:pt x="45338"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07" name="Freihandform: Form 252">
              <a:extLst>
                <a:ext uri="{FF2B5EF4-FFF2-40B4-BE49-F238E27FC236}">
                  <a16:creationId xmlns:a16="http://schemas.microsoft.com/office/drawing/2014/main" id="{5055B273-492F-4C9D-AD2E-0B63DB005202}"/>
                </a:ext>
              </a:extLst>
            </p:cNvPr>
            <p:cNvSpPr/>
            <p:nvPr/>
          </p:nvSpPr>
          <p:spPr bwMode="black">
            <a:xfrm>
              <a:off x="10454243" y="6189412"/>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08" name="Freihandform: Form 253">
              <a:extLst>
                <a:ext uri="{FF2B5EF4-FFF2-40B4-BE49-F238E27FC236}">
                  <a16:creationId xmlns:a16="http://schemas.microsoft.com/office/drawing/2014/main" id="{754ECEBA-A7AD-453F-A50F-1B3A6810B498}"/>
                </a:ext>
              </a:extLst>
            </p:cNvPr>
            <p:cNvSpPr/>
            <p:nvPr/>
          </p:nvSpPr>
          <p:spPr bwMode="black">
            <a:xfrm>
              <a:off x="10978233" y="6189412"/>
              <a:ext cx="50092" cy="47627"/>
            </a:xfrm>
            <a:custGeom>
              <a:avLst/>
              <a:gdLst>
                <a:gd name="connsiteX0" fmla="*/ 32838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7"/>
                  </a:lnTo>
                  <a:lnTo>
                    <a:pt x="0" y="23857"/>
                  </a:lnTo>
                  <a:lnTo>
                    <a:pt x="4842" y="38560"/>
                  </a:lnTo>
                  <a:lnTo>
                    <a:pt x="17343" y="47627"/>
                  </a:lnTo>
                  <a:lnTo>
                    <a:pt x="32838" y="47627"/>
                  </a:lnTo>
                  <a:lnTo>
                    <a:pt x="45338" y="38560"/>
                  </a:lnTo>
                  <a:lnTo>
                    <a:pt x="50092" y="23857"/>
                  </a:lnTo>
                  <a:lnTo>
                    <a:pt x="45338"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09" name="Freihandform: Form 254">
              <a:extLst>
                <a:ext uri="{FF2B5EF4-FFF2-40B4-BE49-F238E27FC236}">
                  <a16:creationId xmlns:a16="http://schemas.microsoft.com/office/drawing/2014/main" id="{31DF849F-1D42-466E-B974-26D0E9B6FAD3}"/>
                </a:ext>
              </a:extLst>
            </p:cNvPr>
            <p:cNvSpPr/>
            <p:nvPr/>
          </p:nvSpPr>
          <p:spPr bwMode="black">
            <a:xfrm>
              <a:off x="11502311" y="6189412"/>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10" name="Freihandform: Form 255">
              <a:extLst>
                <a:ext uri="{FF2B5EF4-FFF2-40B4-BE49-F238E27FC236}">
                  <a16:creationId xmlns:a16="http://schemas.microsoft.com/office/drawing/2014/main" id="{5893C9A2-CDAA-4266-AD09-D4E0EEF50940}"/>
                </a:ext>
              </a:extLst>
            </p:cNvPr>
            <p:cNvSpPr/>
            <p:nvPr/>
          </p:nvSpPr>
          <p:spPr bwMode="black">
            <a:xfrm>
              <a:off x="12026389" y="6189412"/>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solidFill>
              <a:schemeClr val="bg1"/>
            </a:solidFill>
            <a:ln w="8803" cap="flat">
              <a:noFill/>
              <a:prstDash val="solid"/>
              <a:miter/>
            </a:ln>
          </p:spPr>
          <p:txBody>
            <a:bodyPr lIns="0" tIns="0" rIns="0" bIns="0" rtlCol="0" anchor="ctr"/>
            <a:lstStyle/>
            <a:p>
              <a:endParaRPr lang="en-GB" sz="1350" dirty="0"/>
            </a:p>
          </p:txBody>
        </p:sp>
        <p:grpSp>
          <p:nvGrpSpPr>
            <p:cNvPr id="111" name="Gruppieren 2">
              <a:extLst>
                <a:ext uri="{FF2B5EF4-FFF2-40B4-BE49-F238E27FC236}">
                  <a16:creationId xmlns:a16="http://schemas.microsoft.com/office/drawing/2014/main" id="{A53C8AFB-4CA8-431F-B6DD-82D8E0286FB3}"/>
                </a:ext>
              </a:extLst>
            </p:cNvPr>
            <p:cNvGrpSpPr/>
            <p:nvPr/>
          </p:nvGrpSpPr>
          <p:grpSpPr bwMode="black">
            <a:xfrm>
              <a:off x="7309863" y="6713490"/>
              <a:ext cx="4766618" cy="47627"/>
              <a:chOff x="7309863" y="6713490"/>
              <a:chExt cx="4766618" cy="47627"/>
            </a:xfrm>
          </p:grpSpPr>
          <p:sp>
            <p:nvSpPr>
              <p:cNvPr id="132" name="Freihandform: Form 256">
                <a:extLst>
                  <a:ext uri="{FF2B5EF4-FFF2-40B4-BE49-F238E27FC236}">
                    <a16:creationId xmlns:a16="http://schemas.microsoft.com/office/drawing/2014/main" id="{ACE4C0F7-6E0A-4775-8EEC-8C530E705332}"/>
                  </a:ext>
                </a:extLst>
              </p:cNvPr>
              <p:cNvSpPr/>
              <p:nvPr/>
            </p:nvSpPr>
            <p:spPr bwMode="black">
              <a:xfrm>
                <a:off x="7309863" y="671349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8 h 47627"/>
                  <a:gd name="connsiteX6" fmla="*/ 32749 w 50092"/>
                  <a:gd name="connsiteY6" fmla="*/ 47628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8"/>
                    </a:lnTo>
                    <a:lnTo>
                      <a:pt x="32749" y="47628"/>
                    </a:lnTo>
                    <a:lnTo>
                      <a:pt x="45339" y="38560"/>
                    </a:lnTo>
                    <a:lnTo>
                      <a:pt x="50092" y="23770"/>
                    </a:lnTo>
                    <a:lnTo>
                      <a:pt x="45339"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33" name="Freihandform: Form 257">
                <a:extLst>
                  <a:ext uri="{FF2B5EF4-FFF2-40B4-BE49-F238E27FC236}">
                    <a16:creationId xmlns:a16="http://schemas.microsoft.com/office/drawing/2014/main" id="{6D1E5C3C-27A9-4AFE-8D7A-B3ADBA28CEE9}"/>
                  </a:ext>
                </a:extLst>
              </p:cNvPr>
              <p:cNvSpPr/>
              <p:nvPr/>
            </p:nvSpPr>
            <p:spPr bwMode="black">
              <a:xfrm>
                <a:off x="7833941" y="671349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8"/>
                    </a:lnTo>
                    <a:lnTo>
                      <a:pt x="32749" y="47628"/>
                    </a:lnTo>
                    <a:lnTo>
                      <a:pt x="45250" y="38560"/>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34" name="Freihandform: Form 258">
                <a:extLst>
                  <a:ext uri="{FF2B5EF4-FFF2-40B4-BE49-F238E27FC236}">
                    <a16:creationId xmlns:a16="http://schemas.microsoft.com/office/drawing/2014/main" id="{F7C02A20-CC58-4BD8-A711-1D185ED07C5D}"/>
                  </a:ext>
                </a:extLst>
              </p:cNvPr>
              <p:cNvSpPr/>
              <p:nvPr/>
            </p:nvSpPr>
            <p:spPr bwMode="black">
              <a:xfrm>
                <a:off x="8358019" y="671349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8"/>
                    </a:lnTo>
                    <a:lnTo>
                      <a:pt x="32749" y="47628"/>
                    </a:lnTo>
                    <a:lnTo>
                      <a:pt x="45250" y="38560"/>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35" name="Freihandform: Form 259">
                <a:extLst>
                  <a:ext uri="{FF2B5EF4-FFF2-40B4-BE49-F238E27FC236}">
                    <a16:creationId xmlns:a16="http://schemas.microsoft.com/office/drawing/2014/main" id="{C6CD73AE-1D2D-4CA7-B6E5-7F1B0C8AF584}"/>
                  </a:ext>
                </a:extLst>
              </p:cNvPr>
              <p:cNvSpPr/>
              <p:nvPr/>
            </p:nvSpPr>
            <p:spPr bwMode="black">
              <a:xfrm>
                <a:off x="8882009" y="6713490"/>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8 h 47627"/>
                  <a:gd name="connsiteX6" fmla="*/ 32837 w 50092"/>
                  <a:gd name="connsiteY6" fmla="*/ 47628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560"/>
                    </a:lnTo>
                    <a:lnTo>
                      <a:pt x="17343" y="47628"/>
                    </a:lnTo>
                    <a:lnTo>
                      <a:pt x="32837" y="47628"/>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36" name="Freihandform: Form 260">
                <a:extLst>
                  <a:ext uri="{FF2B5EF4-FFF2-40B4-BE49-F238E27FC236}">
                    <a16:creationId xmlns:a16="http://schemas.microsoft.com/office/drawing/2014/main" id="{FCF58FCB-6EBA-481B-AC0A-C3ACDC9FC656}"/>
                  </a:ext>
                </a:extLst>
              </p:cNvPr>
              <p:cNvSpPr/>
              <p:nvPr/>
            </p:nvSpPr>
            <p:spPr bwMode="black">
              <a:xfrm>
                <a:off x="9406087" y="671349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8 h 47627"/>
                  <a:gd name="connsiteX6" fmla="*/ 32749 w 50092"/>
                  <a:gd name="connsiteY6" fmla="*/ 47628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8"/>
                    </a:lnTo>
                    <a:lnTo>
                      <a:pt x="32749" y="47628"/>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37" name="Freihandform: Form 261">
                <a:extLst>
                  <a:ext uri="{FF2B5EF4-FFF2-40B4-BE49-F238E27FC236}">
                    <a16:creationId xmlns:a16="http://schemas.microsoft.com/office/drawing/2014/main" id="{7DD49138-DED7-4FE2-87A9-59FA2185F09E}"/>
                  </a:ext>
                </a:extLst>
              </p:cNvPr>
              <p:cNvSpPr/>
              <p:nvPr/>
            </p:nvSpPr>
            <p:spPr bwMode="black">
              <a:xfrm>
                <a:off x="9930165" y="671349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8 h 47627"/>
                  <a:gd name="connsiteX6" fmla="*/ 32749 w 50092"/>
                  <a:gd name="connsiteY6" fmla="*/ 47628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8"/>
                    </a:lnTo>
                    <a:lnTo>
                      <a:pt x="32749" y="47628"/>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38" name="Freihandform: Form 262">
                <a:extLst>
                  <a:ext uri="{FF2B5EF4-FFF2-40B4-BE49-F238E27FC236}">
                    <a16:creationId xmlns:a16="http://schemas.microsoft.com/office/drawing/2014/main" id="{68C8382A-DE88-4D98-BF94-DC64CE910FE2}"/>
                  </a:ext>
                </a:extLst>
              </p:cNvPr>
              <p:cNvSpPr/>
              <p:nvPr/>
            </p:nvSpPr>
            <p:spPr bwMode="black">
              <a:xfrm>
                <a:off x="10454243" y="671349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8"/>
                    </a:lnTo>
                    <a:lnTo>
                      <a:pt x="32749" y="47628"/>
                    </a:lnTo>
                    <a:lnTo>
                      <a:pt x="45250" y="38560"/>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39" name="Freihandform: Form 263">
                <a:extLst>
                  <a:ext uri="{FF2B5EF4-FFF2-40B4-BE49-F238E27FC236}">
                    <a16:creationId xmlns:a16="http://schemas.microsoft.com/office/drawing/2014/main" id="{80405162-4193-41E7-8D6C-40DE34EBAF51}"/>
                  </a:ext>
                </a:extLst>
              </p:cNvPr>
              <p:cNvSpPr/>
              <p:nvPr/>
            </p:nvSpPr>
            <p:spPr bwMode="black">
              <a:xfrm>
                <a:off x="10978233" y="6713490"/>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8 h 47627"/>
                  <a:gd name="connsiteX6" fmla="*/ 32838 w 50092"/>
                  <a:gd name="connsiteY6" fmla="*/ 47628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560"/>
                    </a:lnTo>
                    <a:lnTo>
                      <a:pt x="17343" y="47628"/>
                    </a:lnTo>
                    <a:lnTo>
                      <a:pt x="32838" y="47628"/>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40" name="Freihandform: Form 264">
                <a:extLst>
                  <a:ext uri="{FF2B5EF4-FFF2-40B4-BE49-F238E27FC236}">
                    <a16:creationId xmlns:a16="http://schemas.microsoft.com/office/drawing/2014/main" id="{5D73AC7F-C244-41DB-8712-67B052024975}"/>
                  </a:ext>
                </a:extLst>
              </p:cNvPr>
              <p:cNvSpPr/>
              <p:nvPr/>
            </p:nvSpPr>
            <p:spPr bwMode="black">
              <a:xfrm>
                <a:off x="11502311" y="6713490"/>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8 h 47627"/>
                  <a:gd name="connsiteX6" fmla="*/ 32838 w 50092"/>
                  <a:gd name="connsiteY6" fmla="*/ 47628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560"/>
                    </a:lnTo>
                    <a:lnTo>
                      <a:pt x="17343" y="47628"/>
                    </a:lnTo>
                    <a:lnTo>
                      <a:pt x="32838" y="47628"/>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41" name="Freihandform: Form 265">
                <a:extLst>
                  <a:ext uri="{FF2B5EF4-FFF2-40B4-BE49-F238E27FC236}">
                    <a16:creationId xmlns:a16="http://schemas.microsoft.com/office/drawing/2014/main" id="{56C6E622-B89B-45C6-9E3C-7B4ECAE123D1}"/>
                  </a:ext>
                </a:extLst>
              </p:cNvPr>
              <p:cNvSpPr/>
              <p:nvPr/>
            </p:nvSpPr>
            <p:spPr bwMode="black">
              <a:xfrm>
                <a:off x="12026389" y="671349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8 h 47627"/>
                  <a:gd name="connsiteX6" fmla="*/ 32749 w 50092"/>
                  <a:gd name="connsiteY6" fmla="*/ 47628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8"/>
                    </a:lnTo>
                    <a:lnTo>
                      <a:pt x="32749" y="47628"/>
                    </a:lnTo>
                    <a:lnTo>
                      <a:pt x="45339" y="38560"/>
                    </a:lnTo>
                    <a:lnTo>
                      <a:pt x="50092" y="23770"/>
                    </a:lnTo>
                    <a:lnTo>
                      <a:pt x="45339" y="9068"/>
                    </a:lnTo>
                    <a:close/>
                  </a:path>
                </a:pathLst>
              </a:custGeom>
              <a:solidFill>
                <a:schemeClr val="bg1"/>
              </a:solidFill>
              <a:ln w="8803" cap="flat">
                <a:noFill/>
                <a:prstDash val="solid"/>
                <a:miter/>
              </a:ln>
            </p:spPr>
            <p:txBody>
              <a:bodyPr lIns="0" tIns="0" rIns="0" bIns="0" rtlCol="0" anchor="ctr"/>
              <a:lstStyle/>
              <a:p>
                <a:endParaRPr lang="en-GB" sz="1350" dirty="0"/>
              </a:p>
            </p:txBody>
          </p:sp>
        </p:grpSp>
        <p:grpSp>
          <p:nvGrpSpPr>
            <p:cNvPr id="112" name="Gruppieren 1">
              <a:extLst>
                <a:ext uri="{FF2B5EF4-FFF2-40B4-BE49-F238E27FC236}">
                  <a16:creationId xmlns:a16="http://schemas.microsoft.com/office/drawing/2014/main" id="{56D28777-0531-4450-BD32-52B461028E4A}"/>
                </a:ext>
              </a:extLst>
            </p:cNvPr>
            <p:cNvGrpSpPr/>
            <p:nvPr/>
          </p:nvGrpSpPr>
          <p:grpSpPr bwMode="black">
            <a:xfrm>
              <a:off x="9406087" y="424818"/>
              <a:ext cx="50092" cy="1095695"/>
              <a:chOff x="9406087" y="424818"/>
              <a:chExt cx="50092" cy="1095695"/>
            </a:xfrm>
          </p:grpSpPr>
          <p:sp>
            <p:nvSpPr>
              <p:cNvPr id="129" name="Freihandform: Form 266">
                <a:extLst>
                  <a:ext uri="{FF2B5EF4-FFF2-40B4-BE49-F238E27FC236}">
                    <a16:creationId xmlns:a16="http://schemas.microsoft.com/office/drawing/2014/main" id="{C068AAE5-E321-417A-AE84-CA54A72AF1D2}"/>
                  </a:ext>
                </a:extLst>
              </p:cNvPr>
              <p:cNvSpPr/>
              <p:nvPr/>
            </p:nvSpPr>
            <p:spPr bwMode="black">
              <a:xfrm>
                <a:off x="9406087"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30" name="Freihandform: Form 267">
                <a:extLst>
                  <a:ext uri="{FF2B5EF4-FFF2-40B4-BE49-F238E27FC236}">
                    <a16:creationId xmlns:a16="http://schemas.microsoft.com/office/drawing/2014/main" id="{2A7C4F86-5DC2-4E5D-BDF7-989D97E5FB23}"/>
                  </a:ext>
                </a:extLst>
              </p:cNvPr>
              <p:cNvSpPr/>
              <p:nvPr/>
            </p:nvSpPr>
            <p:spPr bwMode="black">
              <a:xfrm>
                <a:off x="9406087"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31" name="Freihandform: Form 268">
                <a:extLst>
                  <a:ext uri="{FF2B5EF4-FFF2-40B4-BE49-F238E27FC236}">
                    <a16:creationId xmlns:a16="http://schemas.microsoft.com/office/drawing/2014/main" id="{2238F449-0209-4FFD-AA00-F545DAC4464E}"/>
                  </a:ext>
                </a:extLst>
              </p:cNvPr>
              <p:cNvSpPr/>
              <p:nvPr/>
            </p:nvSpPr>
            <p:spPr bwMode="black">
              <a:xfrm>
                <a:off x="9406087"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grpSp>
        <p:grpSp>
          <p:nvGrpSpPr>
            <p:cNvPr id="113" name="Gruppieren 272">
              <a:extLst>
                <a:ext uri="{FF2B5EF4-FFF2-40B4-BE49-F238E27FC236}">
                  <a16:creationId xmlns:a16="http://schemas.microsoft.com/office/drawing/2014/main" id="{E474ABF1-2D79-4C7D-ACB3-B1F224D3625A}"/>
                </a:ext>
              </a:extLst>
            </p:cNvPr>
            <p:cNvGrpSpPr/>
            <p:nvPr/>
          </p:nvGrpSpPr>
          <p:grpSpPr bwMode="black">
            <a:xfrm>
              <a:off x="8882009" y="424818"/>
              <a:ext cx="50092" cy="1095695"/>
              <a:chOff x="9406087" y="424818"/>
              <a:chExt cx="50092" cy="1095695"/>
            </a:xfrm>
          </p:grpSpPr>
          <p:sp>
            <p:nvSpPr>
              <p:cNvPr id="126" name="Freihandform: Form 273">
                <a:extLst>
                  <a:ext uri="{FF2B5EF4-FFF2-40B4-BE49-F238E27FC236}">
                    <a16:creationId xmlns:a16="http://schemas.microsoft.com/office/drawing/2014/main" id="{ECA8EA45-B757-4304-8B18-651F183EFDD0}"/>
                  </a:ext>
                </a:extLst>
              </p:cNvPr>
              <p:cNvSpPr/>
              <p:nvPr/>
            </p:nvSpPr>
            <p:spPr bwMode="black">
              <a:xfrm>
                <a:off x="9406087"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27" name="Freihandform: Form 274">
                <a:extLst>
                  <a:ext uri="{FF2B5EF4-FFF2-40B4-BE49-F238E27FC236}">
                    <a16:creationId xmlns:a16="http://schemas.microsoft.com/office/drawing/2014/main" id="{7BBD5CF6-87C0-4242-B54B-805E02062A37}"/>
                  </a:ext>
                </a:extLst>
              </p:cNvPr>
              <p:cNvSpPr/>
              <p:nvPr/>
            </p:nvSpPr>
            <p:spPr bwMode="black">
              <a:xfrm>
                <a:off x="9406087"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28" name="Freihandform: Form 275">
                <a:extLst>
                  <a:ext uri="{FF2B5EF4-FFF2-40B4-BE49-F238E27FC236}">
                    <a16:creationId xmlns:a16="http://schemas.microsoft.com/office/drawing/2014/main" id="{0238CF75-99EC-4E1E-8FE0-71977942685B}"/>
                  </a:ext>
                </a:extLst>
              </p:cNvPr>
              <p:cNvSpPr/>
              <p:nvPr/>
            </p:nvSpPr>
            <p:spPr bwMode="black">
              <a:xfrm>
                <a:off x="9406087"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grpSp>
        <p:grpSp>
          <p:nvGrpSpPr>
            <p:cNvPr id="114" name="Gruppieren 276">
              <a:extLst>
                <a:ext uri="{FF2B5EF4-FFF2-40B4-BE49-F238E27FC236}">
                  <a16:creationId xmlns:a16="http://schemas.microsoft.com/office/drawing/2014/main" id="{BF0B7C25-90BF-4B2B-8665-C747913DDDB7}"/>
                </a:ext>
              </a:extLst>
            </p:cNvPr>
            <p:cNvGrpSpPr/>
            <p:nvPr/>
          </p:nvGrpSpPr>
          <p:grpSpPr bwMode="black">
            <a:xfrm>
              <a:off x="8358019" y="424818"/>
              <a:ext cx="50092" cy="1095695"/>
              <a:chOff x="9406087" y="424818"/>
              <a:chExt cx="50092" cy="1095695"/>
            </a:xfrm>
          </p:grpSpPr>
          <p:sp>
            <p:nvSpPr>
              <p:cNvPr id="123" name="Freihandform: Form 277">
                <a:extLst>
                  <a:ext uri="{FF2B5EF4-FFF2-40B4-BE49-F238E27FC236}">
                    <a16:creationId xmlns:a16="http://schemas.microsoft.com/office/drawing/2014/main" id="{AAF15675-7DD0-40AD-A1CE-13F526741C90}"/>
                  </a:ext>
                </a:extLst>
              </p:cNvPr>
              <p:cNvSpPr/>
              <p:nvPr/>
            </p:nvSpPr>
            <p:spPr bwMode="black">
              <a:xfrm>
                <a:off x="9406087"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24" name="Freihandform: Form 278">
                <a:extLst>
                  <a:ext uri="{FF2B5EF4-FFF2-40B4-BE49-F238E27FC236}">
                    <a16:creationId xmlns:a16="http://schemas.microsoft.com/office/drawing/2014/main" id="{04004183-2A07-4EC5-8F5A-F17E3597158E}"/>
                  </a:ext>
                </a:extLst>
              </p:cNvPr>
              <p:cNvSpPr/>
              <p:nvPr/>
            </p:nvSpPr>
            <p:spPr bwMode="black">
              <a:xfrm>
                <a:off x="9406087"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25" name="Freihandform: Form 279">
                <a:extLst>
                  <a:ext uri="{FF2B5EF4-FFF2-40B4-BE49-F238E27FC236}">
                    <a16:creationId xmlns:a16="http://schemas.microsoft.com/office/drawing/2014/main" id="{D0378D38-6442-405D-A033-37FEE45BB729}"/>
                  </a:ext>
                </a:extLst>
              </p:cNvPr>
              <p:cNvSpPr/>
              <p:nvPr/>
            </p:nvSpPr>
            <p:spPr bwMode="black">
              <a:xfrm>
                <a:off x="9406087"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grpSp>
        <p:grpSp>
          <p:nvGrpSpPr>
            <p:cNvPr id="115" name="Gruppieren 280">
              <a:extLst>
                <a:ext uri="{FF2B5EF4-FFF2-40B4-BE49-F238E27FC236}">
                  <a16:creationId xmlns:a16="http://schemas.microsoft.com/office/drawing/2014/main" id="{6B2A0EBE-BDE7-40B8-B255-1380330718A3}"/>
                </a:ext>
              </a:extLst>
            </p:cNvPr>
            <p:cNvGrpSpPr/>
            <p:nvPr/>
          </p:nvGrpSpPr>
          <p:grpSpPr bwMode="black">
            <a:xfrm>
              <a:off x="7833941" y="424818"/>
              <a:ext cx="50092" cy="1095695"/>
              <a:chOff x="9406087" y="424818"/>
              <a:chExt cx="50092" cy="1095695"/>
            </a:xfrm>
          </p:grpSpPr>
          <p:sp>
            <p:nvSpPr>
              <p:cNvPr id="120" name="Freihandform: Form 281">
                <a:extLst>
                  <a:ext uri="{FF2B5EF4-FFF2-40B4-BE49-F238E27FC236}">
                    <a16:creationId xmlns:a16="http://schemas.microsoft.com/office/drawing/2014/main" id="{5051B942-25AC-4A88-8BD0-FA12034BBA47}"/>
                  </a:ext>
                </a:extLst>
              </p:cNvPr>
              <p:cNvSpPr/>
              <p:nvPr/>
            </p:nvSpPr>
            <p:spPr bwMode="black">
              <a:xfrm>
                <a:off x="9406087"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21" name="Freihandform: Form 282">
                <a:extLst>
                  <a:ext uri="{FF2B5EF4-FFF2-40B4-BE49-F238E27FC236}">
                    <a16:creationId xmlns:a16="http://schemas.microsoft.com/office/drawing/2014/main" id="{B5BA7509-24D4-4388-8820-030BC188FB94}"/>
                  </a:ext>
                </a:extLst>
              </p:cNvPr>
              <p:cNvSpPr/>
              <p:nvPr/>
            </p:nvSpPr>
            <p:spPr bwMode="black">
              <a:xfrm>
                <a:off x="9406087"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22" name="Freihandform: Form 283">
                <a:extLst>
                  <a:ext uri="{FF2B5EF4-FFF2-40B4-BE49-F238E27FC236}">
                    <a16:creationId xmlns:a16="http://schemas.microsoft.com/office/drawing/2014/main" id="{3E580D8F-21FE-4749-B11A-D1ACFE68CF13}"/>
                  </a:ext>
                </a:extLst>
              </p:cNvPr>
              <p:cNvSpPr/>
              <p:nvPr/>
            </p:nvSpPr>
            <p:spPr bwMode="black">
              <a:xfrm>
                <a:off x="9406087"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grpSp>
        <p:grpSp>
          <p:nvGrpSpPr>
            <p:cNvPr id="116" name="Gruppieren 284">
              <a:extLst>
                <a:ext uri="{FF2B5EF4-FFF2-40B4-BE49-F238E27FC236}">
                  <a16:creationId xmlns:a16="http://schemas.microsoft.com/office/drawing/2014/main" id="{DC3D2930-304B-4D63-B4BB-98F176C7E2AD}"/>
                </a:ext>
              </a:extLst>
            </p:cNvPr>
            <p:cNvGrpSpPr/>
            <p:nvPr/>
          </p:nvGrpSpPr>
          <p:grpSpPr bwMode="black">
            <a:xfrm>
              <a:off x="7309863" y="424818"/>
              <a:ext cx="50092" cy="1095695"/>
              <a:chOff x="9406087" y="424818"/>
              <a:chExt cx="50092" cy="1095695"/>
            </a:xfrm>
          </p:grpSpPr>
          <p:sp>
            <p:nvSpPr>
              <p:cNvPr id="117" name="Freihandform: Form 285">
                <a:extLst>
                  <a:ext uri="{FF2B5EF4-FFF2-40B4-BE49-F238E27FC236}">
                    <a16:creationId xmlns:a16="http://schemas.microsoft.com/office/drawing/2014/main" id="{C3D03B98-40ED-43E8-A5F1-2DAAC86512DD}"/>
                  </a:ext>
                </a:extLst>
              </p:cNvPr>
              <p:cNvSpPr/>
              <p:nvPr/>
            </p:nvSpPr>
            <p:spPr bwMode="black">
              <a:xfrm>
                <a:off x="9406087"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18" name="Freihandform: Form 286">
                <a:extLst>
                  <a:ext uri="{FF2B5EF4-FFF2-40B4-BE49-F238E27FC236}">
                    <a16:creationId xmlns:a16="http://schemas.microsoft.com/office/drawing/2014/main" id="{90601363-D242-48D3-8D37-3CA9F6A85B4A}"/>
                  </a:ext>
                </a:extLst>
              </p:cNvPr>
              <p:cNvSpPr/>
              <p:nvPr/>
            </p:nvSpPr>
            <p:spPr bwMode="black">
              <a:xfrm>
                <a:off x="9406087"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19" name="Freihandform: Form 287">
                <a:extLst>
                  <a:ext uri="{FF2B5EF4-FFF2-40B4-BE49-F238E27FC236}">
                    <a16:creationId xmlns:a16="http://schemas.microsoft.com/office/drawing/2014/main" id="{EB818CE4-D172-49CB-80B5-F5B0E9122AAE}"/>
                  </a:ext>
                </a:extLst>
              </p:cNvPr>
              <p:cNvSpPr/>
              <p:nvPr/>
            </p:nvSpPr>
            <p:spPr bwMode="black">
              <a:xfrm>
                <a:off x="9406087"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grpSp>
      </p:grpSp>
      <p:grpSp>
        <p:nvGrpSpPr>
          <p:cNvPr id="3" name="Group 2">
            <a:extLst>
              <a:ext uri="{FF2B5EF4-FFF2-40B4-BE49-F238E27FC236}">
                <a16:creationId xmlns:a16="http://schemas.microsoft.com/office/drawing/2014/main" id="{C6D759CE-EC05-92B1-E124-D06388153DDE}"/>
              </a:ext>
            </a:extLst>
          </p:cNvPr>
          <p:cNvGrpSpPr>
            <a:grpSpLocks noChangeAspect="1"/>
          </p:cNvGrpSpPr>
          <p:nvPr/>
        </p:nvGrpSpPr>
        <p:grpSpPr>
          <a:xfrm>
            <a:off x="662442" y="662579"/>
            <a:ext cx="1413071" cy="515108"/>
            <a:chOff x="10087301" y="6334629"/>
            <a:chExt cx="659697" cy="180360"/>
          </a:xfrm>
          <a:solidFill>
            <a:schemeClr val="bg1"/>
          </a:solidFill>
        </p:grpSpPr>
        <p:sp>
          <p:nvSpPr>
            <p:cNvPr id="161" name="Freihandform: Form 86">
              <a:extLst>
                <a:ext uri="{FF2B5EF4-FFF2-40B4-BE49-F238E27FC236}">
                  <a16:creationId xmlns:a16="http://schemas.microsoft.com/office/drawing/2014/main" id="{40042124-474D-6EED-53F3-13831E5A1F65}"/>
                </a:ext>
              </a:extLst>
            </p:cNvPr>
            <p:cNvSpPr/>
            <p:nvPr/>
          </p:nvSpPr>
          <p:spPr bwMode="gray">
            <a:xfrm>
              <a:off x="10622512" y="6375376"/>
              <a:ext cx="124486" cy="139556"/>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grpFill/>
            <a:ln w="9525" cap="flat">
              <a:noFill/>
              <a:prstDash val="solid"/>
              <a:miter/>
            </a:ln>
          </p:spPr>
          <p:txBody>
            <a:bodyPr lIns="0" tIns="0" rIns="0" bIns="0" rtlCol="0" anchor="ctr"/>
            <a:lstStyle/>
            <a:p>
              <a:endParaRPr lang="en-US" sz="1350" dirty="0"/>
            </a:p>
          </p:txBody>
        </p:sp>
        <p:sp>
          <p:nvSpPr>
            <p:cNvPr id="162" name="Freihandform: Form 88">
              <a:extLst>
                <a:ext uri="{FF2B5EF4-FFF2-40B4-BE49-F238E27FC236}">
                  <a16:creationId xmlns:a16="http://schemas.microsoft.com/office/drawing/2014/main" id="{F5BD0F20-1CF0-6814-94F3-EBE33EE3C3B1}"/>
                </a:ext>
              </a:extLst>
            </p:cNvPr>
            <p:cNvSpPr/>
            <p:nvPr/>
          </p:nvSpPr>
          <p:spPr bwMode="gray">
            <a:xfrm>
              <a:off x="10421722" y="6334629"/>
              <a:ext cx="73331" cy="180303"/>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grpFill/>
            <a:ln w="9525" cap="flat">
              <a:noFill/>
              <a:prstDash val="solid"/>
              <a:miter/>
            </a:ln>
          </p:spPr>
          <p:txBody>
            <a:bodyPr lIns="0" tIns="0" rIns="0" bIns="0" rtlCol="0" anchor="ctr"/>
            <a:lstStyle/>
            <a:p>
              <a:endParaRPr lang="en-US" sz="1350" dirty="0"/>
            </a:p>
          </p:txBody>
        </p:sp>
        <p:sp>
          <p:nvSpPr>
            <p:cNvPr id="163" name="Freihandform: Form 92">
              <a:extLst>
                <a:ext uri="{FF2B5EF4-FFF2-40B4-BE49-F238E27FC236}">
                  <a16:creationId xmlns:a16="http://schemas.microsoft.com/office/drawing/2014/main" id="{E6B06284-6244-243D-A3A3-8B338A848859}"/>
                </a:ext>
              </a:extLst>
            </p:cNvPr>
            <p:cNvSpPr/>
            <p:nvPr/>
          </p:nvSpPr>
          <p:spPr bwMode="gray">
            <a:xfrm>
              <a:off x="10284375" y="6375376"/>
              <a:ext cx="118599" cy="139613"/>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grpFill/>
            <a:ln w="9525" cap="flat">
              <a:noFill/>
              <a:prstDash val="solid"/>
              <a:miter/>
            </a:ln>
          </p:spPr>
          <p:txBody>
            <a:bodyPr lIns="0" tIns="0" rIns="0" bIns="0" rtlCol="0" anchor="ctr"/>
            <a:lstStyle/>
            <a:p>
              <a:endParaRPr lang="en-US" sz="1350" dirty="0"/>
            </a:p>
          </p:txBody>
        </p:sp>
        <p:sp>
          <p:nvSpPr>
            <p:cNvPr id="164" name="Freihandform: Form 96">
              <a:extLst>
                <a:ext uri="{FF2B5EF4-FFF2-40B4-BE49-F238E27FC236}">
                  <a16:creationId xmlns:a16="http://schemas.microsoft.com/office/drawing/2014/main" id="{680DE068-3616-F19F-5A55-B567C2F0FF21}"/>
                </a:ext>
              </a:extLst>
            </p:cNvPr>
            <p:cNvSpPr/>
            <p:nvPr/>
          </p:nvSpPr>
          <p:spPr bwMode="gray">
            <a:xfrm>
              <a:off x="10505628" y="6374976"/>
              <a:ext cx="103396" cy="139899"/>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grpFill/>
            <a:ln w="9525" cap="flat">
              <a:noFill/>
              <a:prstDash val="solid"/>
              <a:miter/>
            </a:ln>
          </p:spPr>
          <p:txBody>
            <a:bodyPr lIns="0" tIns="0" rIns="0" bIns="0" rtlCol="0" anchor="ctr"/>
            <a:lstStyle/>
            <a:p>
              <a:endParaRPr lang="en-US" sz="1350" dirty="0"/>
            </a:p>
          </p:txBody>
        </p:sp>
        <p:sp>
          <p:nvSpPr>
            <p:cNvPr id="165" name="Freihandform: Form 97">
              <a:extLst>
                <a:ext uri="{FF2B5EF4-FFF2-40B4-BE49-F238E27FC236}">
                  <a16:creationId xmlns:a16="http://schemas.microsoft.com/office/drawing/2014/main" id="{37C24343-A3C1-3416-EDFD-A63BBAE8DE25}"/>
                </a:ext>
              </a:extLst>
            </p:cNvPr>
            <p:cNvSpPr/>
            <p:nvPr/>
          </p:nvSpPr>
          <p:spPr bwMode="gray">
            <a:xfrm>
              <a:off x="10087301" y="6334629"/>
              <a:ext cx="176841" cy="178360"/>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grpFill/>
            <a:ln w="9525" cap="flat">
              <a:noFill/>
              <a:prstDash val="solid"/>
              <a:miter/>
            </a:ln>
          </p:spPr>
          <p:txBody>
            <a:bodyPr lIns="0" tIns="0" rIns="0" bIns="0" rtlCol="0" anchor="ctr"/>
            <a:lstStyle/>
            <a:p>
              <a:endParaRPr lang="en-US" sz="1350" dirty="0"/>
            </a:p>
          </p:txBody>
        </p:sp>
      </p:grpSp>
    </p:spTree>
    <p:extLst>
      <p:ext uri="{BB962C8B-B14F-4D97-AF65-F5344CB8AC3E}">
        <p14:creationId xmlns:p14="http://schemas.microsoft.com/office/powerpoint/2010/main" val="2859982492"/>
      </p:ext>
    </p:extLst>
  </p:cSld>
  <p:clrMapOvr>
    <a:masterClrMapping/>
  </p:clrMapOvr>
  <p:extLst>
    <p:ext uri="{DCECCB84-F9BA-43D5-87BE-67443E8EF086}">
      <p15:sldGuideLst xmlns:p15="http://schemas.microsoft.com/office/powerpoint/2012/main">
        <p15:guide id="1" orient="horz" pos="482">
          <p15:clr>
            <a:srgbClr val="FBAE40"/>
          </p15:clr>
        </p15:guide>
        <p15:guide id="2" orient="horz" pos="107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2">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DD95A9-F8FC-4931-A908-205E00556E34}"/>
              </a:ext>
            </a:extLst>
          </p:cNvPr>
          <p:cNvSpPr>
            <a:spLocks noGrp="1"/>
          </p:cNvSpPr>
          <p:nvPr>
            <p:ph type="dt" sz="half" idx="16"/>
          </p:nvPr>
        </p:nvSpPr>
        <p:spPr/>
        <p:txBody>
          <a:bodyPr/>
          <a:lstStyle>
            <a:lvl1pPr>
              <a:defRPr>
                <a:solidFill>
                  <a:schemeClr val="tx2"/>
                </a:solidFill>
              </a:defRPr>
            </a:lvl1pPr>
          </a:lstStyle>
          <a:p>
            <a:fld id="{1A2C468F-7A5B-4568-BE53-95D92F96D502}" type="datetimeFigureOut">
              <a:rPr lang="fi-FI" smtClean="0"/>
              <a:t>11.9.2024</a:t>
            </a:fld>
            <a:endParaRPr lang="fi-FI"/>
          </a:p>
        </p:txBody>
      </p:sp>
      <p:sp>
        <p:nvSpPr>
          <p:cNvPr id="5" name="Slide Number Placeholder 4">
            <a:extLst>
              <a:ext uri="{FF2B5EF4-FFF2-40B4-BE49-F238E27FC236}">
                <a16:creationId xmlns:a16="http://schemas.microsoft.com/office/drawing/2014/main" id="{0E908131-2DF7-48E8-9734-661023BB99C1}"/>
              </a:ext>
            </a:extLst>
          </p:cNvPr>
          <p:cNvSpPr>
            <a:spLocks noGrp="1"/>
          </p:cNvSpPr>
          <p:nvPr>
            <p:ph type="sldNum" sz="quarter" idx="18"/>
          </p:nvPr>
        </p:nvSpPr>
        <p:spPr/>
        <p:txBody>
          <a:bodyPr/>
          <a:lstStyle>
            <a:lvl1pPr>
              <a:defRPr>
                <a:solidFill>
                  <a:schemeClr val="tx2"/>
                </a:solidFill>
              </a:defRPr>
            </a:lvl1pPr>
          </a:lstStyle>
          <a:p>
            <a:fld id="{1ADCA7B5-745C-479D-9331-E6384D0E18B3}" type="slidenum">
              <a:rPr lang="fi-FI" smtClean="0"/>
              <a:t>‹#›</a:t>
            </a:fld>
            <a:endParaRPr lang="fi-FI"/>
          </a:p>
        </p:txBody>
      </p:sp>
      <p:sp>
        <p:nvSpPr>
          <p:cNvPr id="175" name="Text 1">
            <a:extLst>
              <a:ext uri="{FF2B5EF4-FFF2-40B4-BE49-F238E27FC236}">
                <a16:creationId xmlns:a16="http://schemas.microsoft.com/office/drawing/2014/main" id="{09E4348F-7FA1-4025-BF3B-B49A6C176E18}"/>
              </a:ext>
            </a:extLst>
          </p:cNvPr>
          <p:cNvSpPr>
            <a:spLocks noGrp="1"/>
          </p:cNvSpPr>
          <p:nvPr>
            <p:ph type="body" sz="quarter" idx="14" hasCustomPrompt="1"/>
          </p:nvPr>
        </p:nvSpPr>
        <p:spPr bwMode="black">
          <a:xfrm>
            <a:off x="4707017" y="1270800"/>
            <a:ext cx="3780492" cy="2052000"/>
          </a:xfrm>
        </p:spPr>
        <p:txBody>
          <a:bodyPr anchor="b" anchorCtr="0"/>
          <a:lstStyle>
            <a:lvl1pPr marL="0" indent="0">
              <a:buNone/>
              <a:defRPr sz="45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add title</a:t>
            </a:r>
          </a:p>
        </p:txBody>
      </p:sp>
      <p:sp>
        <p:nvSpPr>
          <p:cNvPr id="4" name="Text 2">
            <a:extLst>
              <a:ext uri="{FF2B5EF4-FFF2-40B4-BE49-F238E27FC236}">
                <a16:creationId xmlns:a16="http://schemas.microsoft.com/office/drawing/2014/main" id="{E4C5A5EF-E96D-4AF4-A759-53058077F791}"/>
              </a:ext>
            </a:extLst>
          </p:cNvPr>
          <p:cNvSpPr>
            <a:spLocks noGrp="1"/>
          </p:cNvSpPr>
          <p:nvPr>
            <p:ph type="body" sz="quarter" idx="15" hasCustomPrompt="1"/>
          </p:nvPr>
        </p:nvSpPr>
        <p:spPr bwMode="black">
          <a:xfrm>
            <a:off x="4707017" y="3536206"/>
            <a:ext cx="3780492" cy="2016000"/>
          </a:xfr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147500" indent="0">
              <a:buNone/>
              <a:defRPr>
                <a:solidFill>
                  <a:schemeClr val="bg1"/>
                </a:solidFill>
              </a:defRPr>
            </a:lvl5pPr>
          </a:lstStyle>
          <a:p>
            <a:pPr lvl="0"/>
            <a:r>
              <a:rPr lang="en-US" dirty="0"/>
              <a:t>Click to add text</a:t>
            </a:r>
          </a:p>
        </p:txBody>
      </p:sp>
      <p:sp>
        <p:nvSpPr>
          <p:cNvPr id="3" name="Footer Placeholder 2">
            <a:extLst>
              <a:ext uri="{FF2B5EF4-FFF2-40B4-BE49-F238E27FC236}">
                <a16:creationId xmlns:a16="http://schemas.microsoft.com/office/drawing/2014/main" id="{AA8AEC8F-9B44-4117-A5C5-720D8FA82D7F}"/>
              </a:ext>
            </a:extLst>
          </p:cNvPr>
          <p:cNvSpPr>
            <a:spLocks noGrp="1"/>
          </p:cNvSpPr>
          <p:nvPr>
            <p:ph type="ftr" sz="quarter" idx="17"/>
          </p:nvPr>
        </p:nvSpPr>
        <p:spPr>
          <a:xfrm>
            <a:off x="4706100" y="5592353"/>
            <a:ext cx="1175934" cy="252000"/>
          </a:xfrm>
        </p:spPr>
        <p:txBody>
          <a:bodyPr/>
          <a:lstStyle>
            <a:lvl1pPr>
              <a:defRPr sz="750">
                <a:solidFill>
                  <a:schemeClr val="tx1"/>
                </a:solidFill>
              </a:defRPr>
            </a:lvl1pPr>
          </a:lstStyle>
          <a:p>
            <a:endParaRPr lang="fi-FI"/>
          </a:p>
        </p:txBody>
      </p:sp>
      <p:grpSp>
        <p:nvGrpSpPr>
          <p:cNvPr id="133" name="Points">
            <a:extLst>
              <a:ext uri="{FF2B5EF4-FFF2-40B4-BE49-F238E27FC236}">
                <a16:creationId xmlns:a16="http://schemas.microsoft.com/office/drawing/2014/main" id="{600D9296-4E0F-4B59-BF25-F3FD295241DE}"/>
              </a:ext>
            </a:extLst>
          </p:cNvPr>
          <p:cNvGrpSpPr>
            <a:grpSpLocks noChangeAspect="1"/>
          </p:cNvGrpSpPr>
          <p:nvPr/>
        </p:nvGrpSpPr>
        <p:grpSpPr bwMode="black">
          <a:xfrm>
            <a:off x="249565" y="246915"/>
            <a:ext cx="3831925" cy="6364170"/>
            <a:chOff x="332710" y="246915"/>
            <a:chExt cx="5108568" cy="6364170"/>
          </a:xfrm>
          <a:solidFill>
            <a:schemeClr val="bg1"/>
          </a:solidFill>
        </p:grpSpPr>
        <p:sp>
          <p:nvSpPr>
            <p:cNvPr id="135" name="Freihandform: Form 192">
              <a:extLst>
                <a:ext uri="{FF2B5EF4-FFF2-40B4-BE49-F238E27FC236}">
                  <a16:creationId xmlns:a16="http://schemas.microsoft.com/office/drawing/2014/main" id="{F0DDA634-71A0-4667-A083-B2B9FBBCF11A}"/>
                </a:ext>
              </a:extLst>
            </p:cNvPr>
            <p:cNvSpPr/>
            <p:nvPr/>
          </p:nvSpPr>
          <p:spPr bwMode="black">
            <a:xfrm>
              <a:off x="5321787" y="2747012"/>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36" name="Freihandform: Form 195">
              <a:extLst>
                <a:ext uri="{FF2B5EF4-FFF2-40B4-BE49-F238E27FC236}">
                  <a16:creationId xmlns:a16="http://schemas.microsoft.com/office/drawing/2014/main" id="{6D476E33-574D-47BF-8F61-A117947E9604}"/>
                </a:ext>
              </a:extLst>
            </p:cNvPr>
            <p:cNvSpPr/>
            <p:nvPr/>
          </p:nvSpPr>
          <p:spPr bwMode="black">
            <a:xfrm>
              <a:off x="5321787" y="3997166"/>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37" name="Freihandform: Form 198">
              <a:extLst>
                <a:ext uri="{FF2B5EF4-FFF2-40B4-BE49-F238E27FC236}">
                  <a16:creationId xmlns:a16="http://schemas.microsoft.com/office/drawing/2014/main" id="{48489178-75A2-4788-BB2D-ECC0144BAB92}"/>
                </a:ext>
              </a:extLst>
            </p:cNvPr>
            <p:cNvSpPr/>
            <p:nvPr/>
          </p:nvSpPr>
          <p:spPr bwMode="black">
            <a:xfrm>
              <a:off x="5321787" y="5247320"/>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38" name="Freihandform: Form 199">
              <a:extLst>
                <a:ext uri="{FF2B5EF4-FFF2-40B4-BE49-F238E27FC236}">
                  <a16:creationId xmlns:a16="http://schemas.microsoft.com/office/drawing/2014/main" id="{39322C6F-EB30-445F-B1F3-61B4D33991BB}"/>
                </a:ext>
              </a:extLst>
            </p:cNvPr>
            <p:cNvSpPr/>
            <p:nvPr/>
          </p:nvSpPr>
          <p:spPr bwMode="black">
            <a:xfrm>
              <a:off x="5321787" y="246915"/>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39" name="Freihandform: Form 200">
              <a:extLst>
                <a:ext uri="{FF2B5EF4-FFF2-40B4-BE49-F238E27FC236}">
                  <a16:creationId xmlns:a16="http://schemas.microsoft.com/office/drawing/2014/main" id="{7B2A5221-BA4F-4B83-8DCB-A9237C945D68}"/>
                </a:ext>
              </a:extLst>
            </p:cNvPr>
            <p:cNvSpPr/>
            <p:nvPr/>
          </p:nvSpPr>
          <p:spPr bwMode="black">
            <a:xfrm>
              <a:off x="5321787" y="1496859"/>
              <a:ext cx="119491"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140" name="Freihandform: Form 201">
              <a:extLst>
                <a:ext uri="{FF2B5EF4-FFF2-40B4-BE49-F238E27FC236}">
                  <a16:creationId xmlns:a16="http://schemas.microsoft.com/office/drawing/2014/main" id="{AEB3C76B-0976-4971-A3FC-A438A0BF2CA0}"/>
                </a:ext>
              </a:extLst>
            </p:cNvPr>
            <p:cNvSpPr/>
            <p:nvPr/>
          </p:nvSpPr>
          <p:spPr bwMode="black">
            <a:xfrm>
              <a:off x="4071634" y="246915"/>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41" name="Freihandform: Form 202">
              <a:extLst>
                <a:ext uri="{FF2B5EF4-FFF2-40B4-BE49-F238E27FC236}">
                  <a16:creationId xmlns:a16="http://schemas.microsoft.com/office/drawing/2014/main" id="{352A6749-FEA0-4C57-8ACF-D2CC4F34DA4D}"/>
                </a:ext>
              </a:extLst>
            </p:cNvPr>
            <p:cNvSpPr/>
            <p:nvPr/>
          </p:nvSpPr>
          <p:spPr bwMode="black">
            <a:xfrm>
              <a:off x="4071634" y="1496859"/>
              <a:ext cx="119491"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142" name="Freihandform: Form 203">
              <a:extLst>
                <a:ext uri="{FF2B5EF4-FFF2-40B4-BE49-F238E27FC236}">
                  <a16:creationId xmlns:a16="http://schemas.microsoft.com/office/drawing/2014/main" id="{D1BFDC84-E583-4E58-8A23-2C04086E51D3}"/>
                </a:ext>
              </a:extLst>
            </p:cNvPr>
            <p:cNvSpPr/>
            <p:nvPr/>
          </p:nvSpPr>
          <p:spPr bwMode="black">
            <a:xfrm>
              <a:off x="2821690" y="246915"/>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43" name="Freihandform: Form 204">
              <a:extLst>
                <a:ext uri="{FF2B5EF4-FFF2-40B4-BE49-F238E27FC236}">
                  <a16:creationId xmlns:a16="http://schemas.microsoft.com/office/drawing/2014/main" id="{6CDD37E2-2705-4BF5-BF0E-3B59EFCE8C7A}"/>
                </a:ext>
              </a:extLst>
            </p:cNvPr>
            <p:cNvSpPr/>
            <p:nvPr/>
          </p:nvSpPr>
          <p:spPr bwMode="black">
            <a:xfrm>
              <a:off x="2821690" y="1496859"/>
              <a:ext cx="119491"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grpSp>
          <p:nvGrpSpPr>
            <p:cNvPr id="144" name="Gruppieren 6">
              <a:extLst>
                <a:ext uri="{FF2B5EF4-FFF2-40B4-BE49-F238E27FC236}">
                  <a16:creationId xmlns:a16="http://schemas.microsoft.com/office/drawing/2014/main" id="{F2C43F2D-68B5-45C8-9A69-CAF314B68103}"/>
                </a:ext>
              </a:extLst>
            </p:cNvPr>
            <p:cNvGrpSpPr/>
            <p:nvPr/>
          </p:nvGrpSpPr>
          <p:grpSpPr bwMode="black">
            <a:xfrm>
              <a:off x="2821690" y="2747012"/>
              <a:ext cx="119491" cy="3864073"/>
              <a:chOff x="2260962" y="2924915"/>
              <a:chExt cx="119491" cy="3864073"/>
            </a:xfrm>
            <a:grpFill/>
          </p:grpSpPr>
          <p:sp>
            <p:nvSpPr>
              <p:cNvPr id="161" name="Freihandform: Form 190">
                <a:extLst>
                  <a:ext uri="{FF2B5EF4-FFF2-40B4-BE49-F238E27FC236}">
                    <a16:creationId xmlns:a16="http://schemas.microsoft.com/office/drawing/2014/main" id="{FE64A109-1B24-4188-AEF2-1274D07D39BF}"/>
                  </a:ext>
                </a:extLst>
              </p:cNvPr>
              <p:cNvSpPr/>
              <p:nvPr/>
            </p:nvSpPr>
            <p:spPr bwMode="black">
              <a:xfrm>
                <a:off x="2260962" y="2924915"/>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62" name="Freihandform: Form 193">
                <a:extLst>
                  <a:ext uri="{FF2B5EF4-FFF2-40B4-BE49-F238E27FC236}">
                    <a16:creationId xmlns:a16="http://schemas.microsoft.com/office/drawing/2014/main" id="{E76F55AC-1F74-4FDC-AC0F-11138CF4278A}"/>
                  </a:ext>
                </a:extLst>
              </p:cNvPr>
              <p:cNvSpPr/>
              <p:nvPr/>
            </p:nvSpPr>
            <p:spPr bwMode="black">
              <a:xfrm>
                <a:off x="2260962" y="4175069"/>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63" name="Freihandform: Form 196">
                <a:extLst>
                  <a:ext uri="{FF2B5EF4-FFF2-40B4-BE49-F238E27FC236}">
                    <a16:creationId xmlns:a16="http://schemas.microsoft.com/office/drawing/2014/main" id="{46C84B36-67E0-4073-A4AA-07328E8A38E3}"/>
                  </a:ext>
                </a:extLst>
              </p:cNvPr>
              <p:cNvSpPr/>
              <p:nvPr/>
            </p:nvSpPr>
            <p:spPr bwMode="black">
              <a:xfrm>
                <a:off x="2260962" y="5425223"/>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64" name="Freihandform: Form 206">
                <a:extLst>
                  <a:ext uri="{FF2B5EF4-FFF2-40B4-BE49-F238E27FC236}">
                    <a16:creationId xmlns:a16="http://schemas.microsoft.com/office/drawing/2014/main" id="{9044370B-ADB9-48F8-94C4-1DF1C9CF9232}"/>
                  </a:ext>
                </a:extLst>
              </p:cNvPr>
              <p:cNvSpPr/>
              <p:nvPr/>
            </p:nvSpPr>
            <p:spPr bwMode="black">
              <a:xfrm>
                <a:off x="2260962" y="6675377"/>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grpSp>
        <p:grpSp>
          <p:nvGrpSpPr>
            <p:cNvPr id="145" name="Gruppieren 7">
              <a:extLst>
                <a:ext uri="{FF2B5EF4-FFF2-40B4-BE49-F238E27FC236}">
                  <a16:creationId xmlns:a16="http://schemas.microsoft.com/office/drawing/2014/main" id="{51602769-E649-4BA8-9118-E983A7E5F401}"/>
                </a:ext>
              </a:extLst>
            </p:cNvPr>
            <p:cNvGrpSpPr/>
            <p:nvPr/>
          </p:nvGrpSpPr>
          <p:grpSpPr bwMode="black">
            <a:xfrm>
              <a:off x="4071634" y="2747012"/>
              <a:ext cx="119491" cy="3864073"/>
              <a:chOff x="3510906" y="2924915"/>
              <a:chExt cx="119491" cy="3864073"/>
            </a:xfrm>
            <a:grpFill/>
          </p:grpSpPr>
          <p:sp>
            <p:nvSpPr>
              <p:cNvPr id="157" name="Freihandform: Form 191">
                <a:extLst>
                  <a:ext uri="{FF2B5EF4-FFF2-40B4-BE49-F238E27FC236}">
                    <a16:creationId xmlns:a16="http://schemas.microsoft.com/office/drawing/2014/main" id="{1BFAC028-146C-4142-9313-558F64C96DB9}"/>
                  </a:ext>
                </a:extLst>
              </p:cNvPr>
              <p:cNvSpPr/>
              <p:nvPr/>
            </p:nvSpPr>
            <p:spPr bwMode="black">
              <a:xfrm>
                <a:off x="3510906" y="2924915"/>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858"/>
                    </a:lnTo>
                    <a:lnTo>
                      <a:pt x="4842" y="38560"/>
                    </a:lnTo>
                    <a:lnTo>
                      <a:pt x="17343" y="47627"/>
                    </a:lnTo>
                    <a:lnTo>
                      <a:pt x="32837"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58" name="Freihandform: Form 194">
                <a:extLst>
                  <a:ext uri="{FF2B5EF4-FFF2-40B4-BE49-F238E27FC236}">
                    <a16:creationId xmlns:a16="http://schemas.microsoft.com/office/drawing/2014/main" id="{4FAF35B5-9CC7-4C56-B3F4-D4456C843FDB}"/>
                  </a:ext>
                </a:extLst>
              </p:cNvPr>
              <p:cNvSpPr/>
              <p:nvPr/>
            </p:nvSpPr>
            <p:spPr bwMode="black">
              <a:xfrm>
                <a:off x="3510906" y="4175069"/>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560"/>
                    </a:lnTo>
                    <a:lnTo>
                      <a:pt x="17343" y="47627"/>
                    </a:lnTo>
                    <a:lnTo>
                      <a:pt x="32837"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59" name="Freihandform: Form 197">
                <a:extLst>
                  <a:ext uri="{FF2B5EF4-FFF2-40B4-BE49-F238E27FC236}">
                    <a16:creationId xmlns:a16="http://schemas.microsoft.com/office/drawing/2014/main" id="{99EE1AA8-F289-4424-B6C0-9EE5B6354A86}"/>
                  </a:ext>
                </a:extLst>
              </p:cNvPr>
              <p:cNvSpPr/>
              <p:nvPr/>
            </p:nvSpPr>
            <p:spPr bwMode="black">
              <a:xfrm>
                <a:off x="3510906" y="5425223"/>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472 h 47627"/>
                  <a:gd name="connsiteX5" fmla="*/ 17343 w 50092"/>
                  <a:gd name="connsiteY5" fmla="*/ 47627 h 47627"/>
                  <a:gd name="connsiteX6" fmla="*/ 32837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472"/>
                    </a:lnTo>
                    <a:lnTo>
                      <a:pt x="17343" y="47627"/>
                    </a:lnTo>
                    <a:lnTo>
                      <a:pt x="32837"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60" name="Freihandform: Form 207">
                <a:extLst>
                  <a:ext uri="{FF2B5EF4-FFF2-40B4-BE49-F238E27FC236}">
                    <a16:creationId xmlns:a16="http://schemas.microsoft.com/office/drawing/2014/main" id="{426FAC1F-7DD5-4C38-8B56-1A21A078EDB4}"/>
                  </a:ext>
                </a:extLst>
              </p:cNvPr>
              <p:cNvSpPr/>
              <p:nvPr/>
            </p:nvSpPr>
            <p:spPr bwMode="black">
              <a:xfrm>
                <a:off x="3510906" y="6675377"/>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472 h 47627"/>
                  <a:gd name="connsiteX5" fmla="*/ 17343 w 50092"/>
                  <a:gd name="connsiteY5" fmla="*/ 47627 h 47627"/>
                  <a:gd name="connsiteX6" fmla="*/ 32837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472"/>
                    </a:lnTo>
                    <a:lnTo>
                      <a:pt x="17343" y="47627"/>
                    </a:lnTo>
                    <a:lnTo>
                      <a:pt x="32837"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grpSp>
        <p:sp>
          <p:nvSpPr>
            <p:cNvPr id="146" name="Freihandform: Form 208">
              <a:extLst>
                <a:ext uri="{FF2B5EF4-FFF2-40B4-BE49-F238E27FC236}">
                  <a16:creationId xmlns:a16="http://schemas.microsoft.com/office/drawing/2014/main" id="{A5A2FBB3-DB74-4D92-935A-5E1D56AAE239}"/>
                </a:ext>
              </a:extLst>
            </p:cNvPr>
            <p:cNvSpPr/>
            <p:nvPr/>
          </p:nvSpPr>
          <p:spPr bwMode="black">
            <a:xfrm>
              <a:off x="5321787" y="6497474"/>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grpSp>
          <p:nvGrpSpPr>
            <p:cNvPr id="147" name="Gruppieren 209">
              <a:extLst>
                <a:ext uri="{FF2B5EF4-FFF2-40B4-BE49-F238E27FC236}">
                  <a16:creationId xmlns:a16="http://schemas.microsoft.com/office/drawing/2014/main" id="{A54A7B8F-6EEC-4815-AC5E-D6B6031A6115}"/>
                </a:ext>
              </a:extLst>
            </p:cNvPr>
            <p:cNvGrpSpPr/>
            <p:nvPr/>
          </p:nvGrpSpPr>
          <p:grpSpPr bwMode="black">
            <a:xfrm>
              <a:off x="1574303" y="2747012"/>
              <a:ext cx="119491" cy="3864073"/>
              <a:chOff x="2260962" y="2924915"/>
              <a:chExt cx="119491" cy="3864073"/>
            </a:xfrm>
            <a:grpFill/>
          </p:grpSpPr>
          <p:sp>
            <p:nvSpPr>
              <p:cNvPr id="153" name="Freihandform: Form 210">
                <a:extLst>
                  <a:ext uri="{FF2B5EF4-FFF2-40B4-BE49-F238E27FC236}">
                    <a16:creationId xmlns:a16="http://schemas.microsoft.com/office/drawing/2014/main" id="{DBF7D56E-F0D1-4221-B563-A8F69F491994}"/>
                  </a:ext>
                </a:extLst>
              </p:cNvPr>
              <p:cNvSpPr/>
              <p:nvPr/>
            </p:nvSpPr>
            <p:spPr bwMode="black">
              <a:xfrm>
                <a:off x="2260962" y="2924915"/>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54" name="Freihandform: Form 211">
                <a:extLst>
                  <a:ext uri="{FF2B5EF4-FFF2-40B4-BE49-F238E27FC236}">
                    <a16:creationId xmlns:a16="http://schemas.microsoft.com/office/drawing/2014/main" id="{2924CA94-06ED-4BCF-9318-750278697BA9}"/>
                  </a:ext>
                </a:extLst>
              </p:cNvPr>
              <p:cNvSpPr/>
              <p:nvPr/>
            </p:nvSpPr>
            <p:spPr bwMode="black">
              <a:xfrm>
                <a:off x="2260962" y="4175069"/>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55" name="Freihandform: Form 212">
                <a:extLst>
                  <a:ext uri="{FF2B5EF4-FFF2-40B4-BE49-F238E27FC236}">
                    <a16:creationId xmlns:a16="http://schemas.microsoft.com/office/drawing/2014/main" id="{5E123054-219B-4D3E-837F-6A4C039EC669}"/>
                  </a:ext>
                </a:extLst>
              </p:cNvPr>
              <p:cNvSpPr/>
              <p:nvPr/>
            </p:nvSpPr>
            <p:spPr bwMode="black">
              <a:xfrm>
                <a:off x="2260962" y="5425223"/>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56" name="Freihandform: Form 213">
                <a:extLst>
                  <a:ext uri="{FF2B5EF4-FFF2-40B4-BE49-F238E27FC236}">
                    <a16:creationId xmlns:a16="http://schemas.microsoft.com/office/drawing/2014/main" id="{21FD1872-26DB-48E4-A145-081A5BD7CFEA}"/>
                  </a:ext>
                </a:extLst>
              </p:cNvPr>
              <p:cNvSpPr/>
              <p:nvPr/>
            </p:nvSpPr>
            <p:spPr bwMode="black">
              <a:xfrm>
                <a:off x="2260962" y="6675377"/>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grpSp>
        <p:grpSp>
          <p:nvGrpSpPr>
            <p:cNvPr id="148" name="Gruppieren 219">
              <a:extLst>
                <a:ext uri="{FF2B5EF4-FFF2-40B4-BE49-F238E27FC236}">
                  <a16:creationId xmlns:a16="http://schemas.microsoft.com/office/drawing/2014/main" id="{85C65DA8-8C45-4ADF-931C-31D04D2690EA}"/>
                </a:ext>
              </a:extLst>
            </p:cNvPr>
            <p:cNvGrpSpPr/>
            <p:nvPr/>
          </p:nvGrpSpPr>
          <p:grpSpPr bwMode="black">
            <a:xfrm>
              <a:off x="332710" y="2747012"/>
              <a:ext cx="119491" cy="3864073"/>
              <a:chOff x="2260962" y="2924915"/>
              <a:chExt cx="119491" cy="3864073"/>
            </a:xfrm>
            <a:grpFill/>
          </p:grpSpPr>
          <p:sp>
            <p:nvSpPr>
              <p:cNvPr id="149" name="Freihandform: Form 220">
                <a:extLst>
                  <a:ext uri="{FF2B5EF4-FFF2-40B4-BE49-F238E27FC236}">
                    <a16:creationId xmlns:a16="http://schemas.microsoft.com/office/drawing/2014/main" id="{8B6074FF-00DE-4807-A1FC-5163A5AD741E}"/>
                  </a:ext>
                </a:extLst>
              </p:cNvPr>
              <p:cNvSpPr/>
              <p:nvPr/>
            </p:nvSpPr>
            <p:spPr bwMode="black">
              <a:xfrm>
                <a:off x="2260962" y="2924915"/>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50" name="Freihandform: Form 221">
                <a:extLst>
                  <a:ext uri="{FF2B5EF4-FFF2-40B4-BE49-F238E27FC236}">
                    <a16:creationId xmlns:a16="http://schemas.microsoft.com/office/drawing/2014/main" id="{D408089E-5FD7-42DE-B14A-2EFA4A64AF94}"/>
                  </a:ext>
                </a:extLst>
              </p:cNvPr>
              <p:cNvSpPr/>
              <p:nvPr/>
            </p:nvSpPr>
            <p:spPr bwMode="black">
              <a:xfrm>
                <a:off x="2260962" y="4175069"/>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51" name="Freihandform: Form 222">
                <a:extLst>
                  <a:ext uri="{FF2B5EF4-FFF2-40B4-BE49-F238E27FC236}">
                    <a16:creationId xmlns:a16="http://schemas.microsoft.com/office/drawing/2014/main" id="{BF53F233-D9B0-43CC-A316-DBAB8E014161}"/>
                  </a:ext>
                </a:extLst>
              </p:cNvPr>
              <p:cNvSpPr/>
              <p:nvPr/>
            </p:nvSpPr>
            <p:spPr bwMode="black">
              <a:xfrm>
                <a:off x="2260962" y="5425223"/>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52" name="Freihandform: Form 223">
                <a:extLst>
                  <a:ext uri="{FF2B5EF4-FFF2-40B4-BE49-F238E27FC236}">
                    <a16:creationId xmlns:a16="http://schemas.microsoft.com/office/drawing/2014/main" id="{A3E2F319-D1CD-4F73-BE69-AEDF58CA828C}"/>
                  </a:ext>
                </a:extLst>
              </p:cNvPr>
              <p:cNvSpPr/>
              <p:nvPr/>
            </p:nvSpPr>
            <p:spPr bwMode="black">
              <a:xfrm>
                <a:off x="2260962" y="6675377"/>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grpSp>
      </p:grpSp>
      <p:grpSp>
        <p:nvGrpSpPr>
          <p:cNvPr id="6" name="Group 5">
            <a:extLst>
              <a:ext uri="{FF2B5EF4-FFF2-40B4-BE49-F238E27FC236}">
                <a16:creationId xmlns:a16="http://schemas.microsoft.com/office/drawing/2014/main" id="{9185A7C2-2036-80EF-FC77-07CAFA070615}"/>
              </a:ext>
            </a:extLst>
          </p:cNvPr>
          <p:cNvGrpSpPr>
            <a:grpSpLocks noChangeAspect="1"/>
          </p:cNvGrpSpPr>
          <p:nvPr/>
        </p:nvGrpSpPr>
        <p:grpSpPr>
          <a:xfrm>
            <a:off x="8082942" y="6263695"/>
            <a:ext cx="691295" cy="252000"/>
            <a:chOff x="10087301" y="6334633"/>
            <a:chExt cx="659697" cy="180361"/>
          </a:xfrm>
        </p:grpSpPr>
        <p:sp>
          <p:nvSpPr>
            <p:cNvPr id="7" name="Freihandform: Form 30">
              <a:extLst>
                <a:ext uri="{FF2B5EF4-FFF2-40B4-BE49-F238E27FC236}">
                  <a16:creationId xmlns:a16="http://schemas.microsoft.com/office/drawing/2014/main" id="{E6DE4CF6-A481-BF86-061E-B48DF32381F7}"/>
                </a:ext>
              </a:extLst>
            </p:cNvPr>
            <p:cNvSpPr/>
            <p:nvPr/>
          </p:nvSpPr>
          <p:spPr bwMode="black">
            <a:xfrm>
              <a:off x="10622512" y="6375380"/>
              <a:ext cx="124486" cy="139557"/>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8" name="Freihandform: Form 32">
              <a:extLst>
                <a:ext uri="{FF2B5EF4-FFF2-40B4-BE49-F238E27FC236}">
                  <a16:creationId xmlns:a16="http://schemas.microsoft.com/office/drawing/2014/main" id="{6654A442-4146-3FF4-67BB-CF5D53D4333D}"/>
                </a:ext>
              </a:extLst>
            </p:cNvPr>
            <p:cNvSpPr/>
            <p:nvPr/>
          </p:nvSpPr>
          <p:spPr bwMode="black">
            <a:xfrm>
              <a:off x="10421722" y="6334633"/>
              <a:ext cx="73331" cy="180304"/>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9" name="Freihandform: Form 36">
              <a:extLst>
                <a:ext uri="{FF2B5EF4-FFF2-40B4-BE49-F238E27FC236}">
                  <a16:creationId xmlns:a16="http://schemas.microsoft.com/office/drawing/2014/main" id="{8C5615E1-B926-E262-055B-3F741E47A2A4}"/>
                </a:ext>
              </a:extLst>
            </p:cNvPr>
            <p:cNvSpPr/>
            <p:nvPr/>
          </p:nvSpPr>
          <p:spPr bwMode="black">
            <a:xfrm>
              <a:off x="10284375" y="6375380"/>
              <a:ext cx="118599" cy="139614"/>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solidFill>
              <a:schemeClr val="bg1"/>
            </a:solidFill>
            <a:ln w="9525" cap="flat">
              <a:noFill/>
              <a:prstDash val="solid"/>
              <a:miter/>
            </a:ln>
          </p:spPr>
          <p:txBody>
            <a:bodyPr lIns="0" tIns="0" rIns="0" bIns="0" rtlCol="0" anchor="ctr"/>
            <a:lstStyle/>
            <a:p>
              <a:endParaRPr lang="en-US" sz="1350" dirty="0"/>
            </a:p>
          </p:txBody>
        </p:sp>
        <p:sp>
          <p:nvSpPr>
            <p:cNvPr id="10" name="Freihandform: Form 40">
              <a:extLst>
                <a:ext uri="{FF2B5EF4-FFF2-40B4-BE49-F238E27FC236}">
                  <a16:creationId xmlns:a16="http://schemas.microsoft.com/office/drawing/2014/main" id="{5F7423BA-3E07-5D01-E1AF-482CDBC5BAC4}"/>
                </a:ext>
              </a:extLst>
            </p:cNvPr>
            <p:cNvSpPr/>
            <p:nvPr/>
          </p:nvSpPr>
          <p:spPr bwMode="black">
            <a:xfrm>
              <a:off x="10505628" y="6374980"/>
              <a:ext cx="103396" cy="139900"/>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11" name="Freihandform: Form 41">
              <a:extLst>
                <a:ext uri="{FF2B5EF4-FFF2-40B4-BE49-F238E27FC236}">
                  <a16:creationId xmlns:a16="http://schemas.microsoft.com/office/drawing/2014/main" id="{2A5BD7D7-B850-226E-1D8E-A56D9EE09D78}"/>
                </a:ext>
              </a:extLst>
            </p:cNvPr>
            <p:cNvSpPr/>
            <p:nvPr/>
          </p:nvSpPr>
          <p:spPr bwMode="black">
            <a:xfrm>
              <a:off x="10087301" y="6334633"/>
              <a:ext cx="176841" cy="178361"/>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solidFill>
              <a:schemeClr val="bg1"/>
            </a:solidFill>
            <a:ln w="9525" cap="flat">
              <a:noFill/>
              <a:prstDash val="solid"/>
              <a:miter/>
            </a:ln>
          </p:spPr>
          <p:txBody>
            <a:bodyPr lIns="0" tIns="0" rIns="0" bIns="0" rtlCol="0" anchor="ctr"/>
            <a:lstStyle/>
            <a:p>
              <a:endParaRPr lang="en-US" sz="1350" dirty="0"/>
            </a:p>
          </p:txBody>
        </p:sp>
      </p:grpSp>
      <p:sp>
        <p:nvSpPr>
          <p:cNvPr id="18" name="Freihandform: Form 204">
            <a:extLst>
              <a:ext uri="{FF2B5EF4-FFF2-40B4-BE49-F238E27FC236}">
                <a16:creationId xmlns:a16="http://schemas.microsoft.com/office/drawing/2014/main" id="{2F680EA2-CE9E-F929-AD09-BDB1EDD4D37E}"/>
              </a:ext>
            </a:extLst>
          </p:cNvPr>
          <p:cNvSpPr/>
          <p:nvPr/>
        </p:nvSpPr>
        <p:spPr bwMode="black">
          <a:xfrm>
            <a:off x="1217086" y="1507765"/>
            <a:ext cx="89630"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9" name="Freihandform: Form 204">
            <a:extLst>
              <a:ext uri="{FF2B5EF4-FFF2-40B4-BE49-F238E27FC236}">
                <a16:creationId xmlns:a16="http://schemas.microsoft.com/office/drawing/2014/main" id="{1D2F7CE1-3316-8816-FDCF-84D7C5C251B2}"/>
              </a:ext>
            </a:extLst>
          </p:cNvPr>
          <p:cNvSpPr/>
          <p:nvPr/>
        </p:nvSpPr>
        <p:spPr bwMode="black">
          <a:xfrm>
            <a:off x="279350" y="1511742"/>
            <a:ext cx="89630"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0" name="Freihandform: Form 204">
            <a:extLst>
              <a:ext uri="{FF2B5EF4-FFF2-40B4-BE49-F238E27FC236}">
                <a16:creationId xmlns:a16="http://schemas.microsoft.com/office/drawing/2014/main" id="{7EAF4A1E-7B71-EE34-4915-271E14C7D02D}"/>
              </a:ext>
            </a:extLst>
          </p:cNvPr>
          <p:cNvSpPr/>
          <p:nvPr/>
        </p:nvSpPr>
        <p:spPr bwMode="black">
          <a:xfrm>
            <a:off x="279350" y="261588"/>
            <a:ext cx="89630"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1" name="Freihandform: Form 204">
            <a:extLst>
              <a:ext uri="{FF2B5EF4-FFF2-40B4-BE49-F238E27FC236}">
                <a16:creationId xmlns:a16="http://schemas.microsoft.com/office/drawing/2014/main" id="{E1D9FA3A-3897-3C45-2FD1-E7C6AA055350}"/>
              </a:ext>
            </a:extLst>
          </p:cNvPr>
          <p:cNvSpPr/>
          <p:nvPr/>
        </p:nvSpPr>
        <p:spPr bwMode="black">
          <a:xfrm>
            <a:off x="1217086" y="257611"/>
            <a:ext cx="89630"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Tree>
    <p:extLst>
      <p:ext uri="{BB962C8B-B14F-4D97-AF65-F5344CB8AC3E}">
        <p14:creationId xmlns:p14="http://schemas.microsoft.com/office/powerpoint/2010/main" val="44741492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Picture">
    <p:bg>
      <p:bgPr>
        <a:blipFill>
          <a:blip r:embed="rId2">
            <a:extLst>
              <a:ext uri="{96DAC541-7B7A-43D3-8B79-37D633B846F1}">
                <asvg:svgBlip xmlns:asvg="http://schemas.microsoft.com/office/drawing/2016/SVG/main" r:embed="rId3"/>
              </a:ext>
            </a:extLst>
          </a:blip>
          <a:stretch>
            <a:fillRect l="-259" r="-259"/>
          </a:stretch>
        </a:blipFill>
        <a:effectLst/>
      </p:bgPr>
    </p:bg>
    <p:spTree>
      <p:nvGrpSpPr>
        <p:cNvPr id="1" name=""/>
        <p:cNvGrpSpPr/>
        <p:nvPr/>
      </p:nvGrpSpPr>
      <p:grpSpPr>
        <a:xfrm>
          <a:off x="0" y="0"/>
          <a:ext cx="0" cy="0"/>
          <a:chOff x="0" y="0"/>
          <a:chExt cx="0" cy="0"/>
        </a:xfrm>
      </p:grpSpPr>
      <p:sp>
        <p:nvSpPr>
          <p:cNvPr id="3" name="Picture">
            <a:extLst>
              <a:ext uri="{FF2B5EF4-FFF2-40B4-BE49-F238E27FC236}">
                <a16:creationId xmlns:a16="http://schemas.microsoft.com/office/drawing/2014/main" id="{33FFF937-44AE-4B4E-9CD0-AB168013E8C2}"/>
              </a:ext>
            </a:extLst>
          </p:cNvPr>
          <p:cNvSpPr>
            <a:spLocks noGrp="1" noChangeAspect="1"/>
          </p:cNvSpPr>
          <p:nvPr>
            <p:ph type="pic" sz="quarter" idx="16" hasCustomPrompt="1"/>
          </p:nvPr>
        </p:nvSpPr>
        <p:spPr bwMode="ltGray">
          <a:xfrm>
            <a:off x="0" y="4981"/>
            <a:ext cx="9143985" cy="6858000"/>
          </a:xfrm>
          <a:solidFill>
            <a:schemeClr val="bg1">
              <a:lumMod val="95000"/>
            </a:schemeClr>
          </a:solidFill>
        </p:spPr>
        <p:txBody>
          <a:bodyPr anchor="ctr" anchorCtr="0"/>
          <a:lstStyle>
            <a:lvl1pPr marL="0" indent="0" algn="ctr">
              <a:buNone/>
              <a:defRPr/>
            </a:lvl1pPr>
          </a:lstStyle>
          <a:p>
            <a:pPr marL="0" marR="0" lvl="0" indent="0" algn="ctr" defTabSz="685800" rtl="0" eaLnBrk="1" fontAlgn="auto" latinLnBrk="0" hangingPunct="1">
              <a:lnSpc>
                <a:spcPct val="110000"/>
              </a:lnSpc>
              <a:spcBef>
                <a:spcPts val="0"/>
              </a:spcBef>
              <a:spcAft>
                <a:spcPts val="300"/>
              </a:spcAft>
              <a:buClr>
                <a:schemeClr val="tx2"/>
              </a:buClr>
              <a:buSzPct val="90000"/>
              <a:buFont typeface="Arial" panose="020B0604020202020204" pitchFamily="34" charset="0"/>
              <a:buNone/>
              <a:tabLst/>
              <a:defRPr/>
            </a:pPr>
            <a:r>
              <a:rPr lang="en-US" dirty="0"/>
              <a:t>Picture</a:t>
            </a:r>
          </a:p>
        </p:txBody>
      </p:sp>
      <p:sp>
        <p:nvSpPr>
          <p:cNvPr id="24" name="Logo">
            <a:extLst>
              <a:ext uri="{FF2B5EF4-FFF2-40B4-BE49-F238E27FC236}">
                <a16:creationId xmlns:a16="http://schemas.microsoft.com/office/drawing/2014/main" id="{74CDA041-652A-A20B-1A34-B95E24B19F74}"/>
              </a:ext>
            </a:extLst>
          </p:cNvPr>
          <p:cNvSpPr>
            <a:spLocks noGrp="1" noChangeAspect="1"/>
          </p:cNvSpPr>
          <p:nvPr>
            <p:ph type="body" sz="quarter" idx="19" hasCustomPrompt="1"/>
          </p:nvPr>
        </p:nvSpPr>
        <p:spPr bwMode="black">
          <a:xfrm>
            <a:off x="7938000" y="6063326"/>
            <a:ext cx="979041" cy="648000"/>
          </a:xfrm>
          <a:blipFill>
            <a:blip r:embed="rId2">
              <a:extLst>
                <a:ext uri="{96DAC541-7B7A-43D3-8B79-37D633B846F1}">
                  <asvg:svgBlip xmlns:asvg="http://schemas.microsoft.com/office/drawing/2016/SVG/main" r:embed="rId3"/>
                </a:ext>
              </a:extLst>
            </a:blip>
            <a:srcRect/>
            <a:stretch>
              <a:fillRect l="-259" r="-259"/>
            </a:stretch>
          </a:blipFill>
        </p:spPr>
        <p:txBody>
          <a:bodyPr/>
          <a:lstStyle>
            <a:lvl1pPr marL="0" indent="0">
              <a:buNone/>
              <a:defRPr/>
            </a:lvl1pPr>
          </a:lstStyle>
          <a:p>
            <a:pPr lvl="0"/>
            <a:r>
              <a:rPr lang="en-US" noProof="0" dirty="0"/>
              <a:t> </a:t>
            </a:r>
          </a:p>
        </p:txBody>
      </p:sp>
      <p:sp>
        <p:nvSpPr>
          <p:cNvPr id="2" name="Date Placeholder 1">
            <a:extLst>
              <a:ext uri="{FF2B5EF4-FFF2-40B4-BE49-F238E27FC236}">
                <a16:creationId xmlns:a16="http://schemas.microsoft.com/office/drawing/2014/main" id="{9E61AA7E-AC73-49A0-8B61-160B694B7244}"/>
              </a:ext>
            </a:extLst>
          </p:cNvPr>
          <p:cNvSpPr>
            <a:spLocks noGrp="1"/>
          </p:cNvSpPr>
          <p:nvPr>
            <p:ph type="dt" sz="half" idx="20"/>
          </p:nvPr>
        </p:nvSpPr>
        <p:spPr/>
        <p:txBody>
          <a:bodyPr/>
          <a:lstStyle>
            <a:lvl1pPr>
              <a:defRPr>
                <a:noFill/>
              </a:defRPr>
            </a:lvl1pPr>
          </a:lstStyle>
          <a:p>
            <a:fld id="{1A2C468F-7A5B-4568-BE53-95D92F96D502}" type="datetimeFigureOut">
              <a:rPr lang="fi-FI" smtClean="0"/>
              <a:t>11.9.2024</a:t>
            </a:fld>
            <a:endParaRPr lang="fi-FI"/>
          </a:p>
        </p:txBody>
      </p:sp>
      <p:sp>
        <p:nvSpPr>
          <p:cNvPr id="5" name="Slide Number Placeholder 4">
            <a:extLst>
              <a:ext uri="{FF2B5EF4-FFF2-40B4-BE49-F238E27FC236}">
                <a16:creationId xmlns:a16="http://schemas.microsoft.com/office/drawing/2014/main" id="{22ED21C1-9753-48EC-8B40-0187912EEBE1}"/>
              </a:ext>
            </a:extLst>
          </p:cNvPr>
          <p:cNvSpPr>
            <a:spLocks noGrp="1"/>
          </p:cNvSpPr>
          <p:nvPr>
            <p:ph type="sldNum" sz="quarter" idx="22"/>
          </p:nvPr>
        </p:nvSpPr>
        <p:spPr/>
        <p:txBody>
          <a:bodyPr/>
          <a:lstStyle>
            <a:lvl1pPr>
              <a:defRPr>
                <a:noFill/>
              </a:defRPr>
            </a:lvl1pPr>
          </a:lstStyle>
          <a:p>
            <a:fld id="{1ADCA7B5-745C-479D-9331-E6384D0E18B3}" type="slidenum">
              <a:rPr lang="fi-FI" smtClean="0"/>
              <a:t>‹#›</a:t>
            </a:fld>
            <a:endParaRPr lang="fi-FI"/>
          </a:p>
        </p:txBody>
      </p:sp>
      <p:sp>
        <p:nvSpPr>
          <p:cNvPr id="10" name="Footer Placeholder 2">
            <a:extLst>
              <a:ext uri="{FF2B5EF4-FFF2-40B4-BE49-F238E27FC236}">
                <a16:creationId xmlns:a16="http://schemas.microsoft.com/office/drawing/2014/main" id="{974C7E89-E3C9-425D-AB14-25FDAC3788E4}"/>
              </a:ext>
            </a:extLst>
          </p:cNvPr>
          <p:cNvSpPr>
            <a:spLocks noGrp="1"/>
          </p:cNvSpPr>
          <p:nvPr>
            <p:ph type="ftr" sz="quarter" idx="17"/>
          </p:nvPr>
        </p:nvSpPr>
        <p:spPr>
          <a:xfrm>
            <a:off x="4706100" y="5592353"/>
            <a:ext cx="1175934" cy="252000"/>
          </a:xfrm>
        </p:spPr>
        <p:txBody>
          <a:bodyPr/>
          <a:lstStyle>
            <a:lvl1pPr>
              <a:defRPr sz="750"/>
            </a:lvl1pPr>
          </a:lstStyle>
          <a:p>
            <a:endParaRPr lang="fi-FI"/>
          </a:p>
        </p:txBody>
      </p:sp>
      <p:sp>
        <p:nvSpPr>
          <p:cNvPr id="9" name="Headline">
            <a:extLst>
              <a:ext uri="{FF2B5EF4-FFF2-40B4-BE49-F238E27FC236}">
                <a16:creationId xmlns:a16="http://schemas.microsoft.com/office/drawing/2014/main" id="{DBBEB59D-EB5A-482B-9361-BACD89F90E04}"/>
              </a:ext>
            </a:extLst>
          </p:cNvPr>
          <p:cNvSpPr>
            <a:spLocks noGrp="1"/>
          </p:cNvSpPr>
          <p:nvPr>
            <p:ph type="title" hasCustomPrompt="1"/>
          </p:nvPr>
        </p:nvSpPr>
        <p:spPr bwMode="black">
          <a:xfrm>
            <a:off x="4706490" y="1269000"/>
            <a:ext cx="3780000" cy="2052000"/>
          </a:xfrm>
          <a:ln>
            <a:noFill/>
          </a:ln>
        </p:spPr>
        <p:txBody>
          <a:bodyPr vert="horz" lIns="0" tIns="0" rIns="0" bIns="0" rtlCol="0" anchor="b" anchorCtr="0">
            <a:noAutofit/>
          </a:bodyPr>
          <a:lstStyle>
            <a:lvl1pPr>
              <a:defRPr lang="en-US" sz="4500" dirty="0">
                <a:solidFill>
                  <a:schemeClr val="bg1"/>
                </a:solidFill>
                <a:latin typeface="+mn-lt"/>
                <a:ea typeface="+mn-ea"/>
                <a:cs typeface="+mn-cs"/>
              </a:defRPr>
            </a:lvl1pPr>
          </a:lstStyle>
          <a:p>
            <a:pPr marL="0" lvl="0" indent="0">
              <a:lnSpc>
                <a:spcPct val="110000"/>
              </a:lnSpc>
              <a:spcBef>
                <a:spcPts val="0"/>
              </a:spcBef>
              <a:spcAft>
                <a:spcPts val="300"/>
              </a:spcAft>
              <a:buClr>
                <a:schemeClr val="tx2"/>
              </a:buClr>
              <a:buSzPct val="90000"/>
              <a:buFont typeface="Arial" panose="020B0604020202020204" pitchFamily="34" charset="0"/>
            </a:pPr>
            <a:r>
              <a:rPr lang="en-US" dirty="0"/>
              <a:t>Click to add title</a:t>
            </a:r>
          </a:p>
        </p:txBody>
      </p:sp>
      <p:sp>
        <p:nvSpPr>
          <p:cNvPr id="13" name="Subtitle 307">
            <a:extLst>
              <a:ext uri="{FF2B5EF4-FFF2-40B4-BE49-F238E27FC236}">
                <a16:creationId xmlns:a16="http://schemas.microsoft.com/office/drawing/2014/main" id="{04389794-34FF-4601-8731-0AE296BD22FE}"/>
              </a:ext>
            </a:extLst>
          </p:cNvPr>
          <p:cNvSpPr>
            <a:spLocks noGrp="1"/>
          </p:cNvSpPr>
          <p:nvPr>
            <p:ph type="subTitle" idx="1"/>
          </p:nvPr>
        </p:nvSpPr>
        <p:spPr>
          <a:xfrm>
            <a:off x="4706100" y="3542400"/>
            <a:ext cx="3780000" cy="2016000"/>
          </a:xfrm>
          <a:custGeom>
            <a:avLst/>
            <a:gdLst>
              <a:gd name="connsiteX0" fmla="*/ 0 w 5220000"/>
              <a:gd name="connsiteY0" fmla="*/ 0 h 1800000"/>
              <a:gd name="connsiteX1" fmla="*/ 5220000 w 5220000"/>
              <a:gd name="connsiteY1" fmla="*/ 0 h 1800000"/>
              <a:gd name="connsiteX2" fmla="*/ 5220000 w 5220000"/>
              <a:gd name="connsiteY2" fmla="*/ 1281493 h 1800000"/>
              <a:gd name="connsiteX3" fmla="*/ 4701493 w 5220000"/>
              <a:gd name="connsiteY3" fmla="*/ 1800000 h 1800000"/>
              <a:gd name="connsiteX4" fmla="*/ 0 w 5220000"/>
              <a:gd name="connsiteY4" fmla="*/ 180000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0000" h="1800000">
                <a:moveTo>
                  <a:pt x="0" y="0"/>
                </a:moveTo>
                <a:lnTo>
                  <a:pt x="5220000" y="0"/>
                </a:lnTo>
                <a:lnTo>
                  <a:pt x="5220000" y="1281493"/>
                </a:lnTo>
                <a:lnTo>
                  <a:pt x="4701493" y="1800000"/>
                </a:lnTo>
                <a:lnTo>
                  <a:pt x="0" y="1800000"/>
                </a:lnTo>
                <a:close/>
              </a:path>
            </a:pathLst>
          </a:custGeom>
          <a:ln>
            <a:noFill/>
          </a:ln>
        </p:spPr>
        <p:txBody>
          <a:bodyPr wrap="square" lIns="0" tIns="0">
            <a:noAutofit/>
          </a:bodyPr>
          <a:lstStyle>
            <a:lvl1pPr marL="0" indent="0" algn="l">
              <a:spcBef>
                <a:spcPts val="0"/>
              </a:spcBef>
              <a:spcAft>
                <a:spcPts val="30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Tree>
    <p:extLst>
      <p:ext uri="{BB962C8B-B14F-4D97-AF65-F5344CB8AC3E}">
        <p14:creationId xmlns:p14="http://schemas.microsoft.com/office/powerpoint/2010/main" val="3448595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Picture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181EC3-5D0B-4B5B-8621-4BA0AE8A07D1}"/>
              </a:ext>
            </a:extLst>
          </p:cNvPr>
          <p:cNvSpPr>
            <a:spLocks noGrp="1"/>
          </p:cNvSpPr>
          <p:nvPr>
            <p:ph type="dt" sz="half" idx="22"/>
          </p:nvPr>
        </p:nvSpPr>
        <p:spPr/>
        <p:txBody>
          <a:bodyPr/>
          <a:lstStyle/>
          <a:p>
            <a:fld id="{1A2C468F-7A5B-4568-BE53-95D92F96D502}" type="datetimeFigureOut">
              <a:rPr lang="fi-FI" smtClean="0"/>
              <a:t>11.9.2024</a:t>
            </a:fld>
            <a:endParaRPr lang="fi-FI"/>
          </a:p>
        </p:txBody>
      </p:sp>
      <p:sp>
        <p:nvSpPr>
          <p:cNvPr id="4" name="Slide Number Placeholder 3">
            <a:extLst>
              <a:ext uri="{FF2B5EF4-FFF2-40B4-BE49-F238E27FC236}">
                <a16:creationId xmlns:a16="http://schemas.microsoft.com/office/drawing/2014/main" id="{6008E578-D9EA-4CB0-B60F-423EC045E59C}"/>
              </a:ext>
            </a:extLst>
          </p:cNvPr>
          <p:cNvSpPr>
            <a:spLocks noGrp="1"/>
          </p:cNvSpPr>
          <p:nvPr>
            <p:ph type="sldNum" sz="quarter" idx="24"/>
          </p:nvPr>
        </p:nvSpPr>
        <p:spPr/>
        <p:txBody>
          <a:bodyPr/>
          <a:lstStyle/>
          <a:p>
            <a:fld id="{1ADCA7B5-745C-479D-9331-E6384D0E18B3}" type="slidenum">
              <a:rPr lang="fi-FI" smtClean="0"/>
              <a:t>‹#›</a:t>
            </a:fld>
            <a:endParaRPr lang="fi-FI"/>
          </a:p>
        </p:txBody>
      </p:sp>
      <p:sp>
        <p:nvSpPr>
          <p:cNvPr id="180" name="Picture">
            <a:extLst>
              <a:ext uri="{FF2B5EF4-FFF2-40B4-BE49-F238E27FC236}">
                <a16:creationId xmlns:a16="http://schemas.microsoft.com/office/drawing/2014/main" id="{C9E1B482-6F7B-4018-81B5-503FC40D38ED}"/>
              </a:ext>
            </a:extLst>
          </p:cNvPr>
          <p:cNvSpPr>
            <a:spLocks noGrp="1" noChangeAspect="1"/>
          </p:cNvSpPr>
          <p:nvPr>
            <p:ph type="pic" sz="quarter" idx="21" hasCustomPrompt="1"/>
          </p:nvPr>
        </p:nvSpPr>
        <p:spPr bwMode="gray">
          <a:xfrm>
            <a:off x="0" y="0"/>
            <a:ext cx="4436984" cy="6858000"/>
          </a:xfrm>
          <a:custGeom>
            <a:avLst/>
            <a:gdLst>
              <a:gd name="connsiteX0" fmla="*/ 0 w 5915208"/>
              <a:gd name="connsiteY0" fmla="*/ 0 h 6858000"/>
              <a:gd name="connsiteX1" fmla="*/ 18001 w 5915208"/>
              <a:gd name="connsiteY1" fmla="*/ 0 h 6858000"/>
              <a:gd name="connsiteX2" fmla="*/ 5111999 w 5915208"/>
              <a:gd name="connsiteY2" fmla="*/ 0 h 6858000"/>
              <a:gd name="connsiteX3" fmla="*/ 5130000 w 5915208"/>
              <a:gd name="connsiteY3" fmla="*/ 0 h 6858000"/>
              <a:gd name="connsiteX4" fmla="*/ 5897207 w 5915208"/>
              <a:gd name="connsiteY4" fmla="*/ 0 h 6858000"/>
              <a:gd name="connsiteX5" fmla="*/ 5915208 w 5915208"/>
              <a:gd name="connsiteY5" fmla="*/ 0 h 6858000"/>
              <a:gd name="connsiteX6" fmla="*/ 5915208 w 5915208"/>
              <a:gd name="connsiteY6" fmla="*/ 213399 h 6858000"/>
              <a:gd name="connsiteX7" fmla="*/ 5915208 w 5915208"/>
              <a:gd name="connsiteY7" fmla="*/ 1056585 h 6858000"/>
              <a:gd name="connsiteX8" fmla="*/ 5915208 w 5915208"/>
              <a:gd name="connsiteY8" fmla="*/ 1269984 h 6858000"/>
              <a:gd name="connsiteX9" fmla="*/ 5915208 w 5915208"/>
              <a:gd name="connsiteY9" fmla="*/ 1605083 h 6858000"/>
              <a:gd name="connsiteX10" fmla="*/ 5915208 w 5915208"/>
              <a:gd name="connsiteY10" fmla="*/ 1996385 h 6858000"/>
              <a:gd name="connsiteX11" fmla="*/ 5915208 w 5915208"/>
              <a:gd name="connsiteY11" fmla="*/ 2209784 h 6858000"/>
              <a:gd name="connsiteX12" fmla="*/ 5915208 w 5915208"/>
              <a:gd name="connsiteY12" fmla="*/ 2559600 h 6858000"/>
              <a:gd name="connsiteX13" fmla="*/ 5915208 w 5915208"/>
              <a:gd name="connsiteY13" fmla="*/ 2661668 h 6858000"/>
              <a:gd name="connsiteX14" fmla="*/ 5915208 w 5915208"/>
              <a:gd name="connsiteY14" fmla="*/ 2772999 h 6858000"/>
              <a:gd name="connsiteX15" fmla="*/ 5915208 w 5915208"/>
              <a:gd name="connsiteY15" fmla="*/ 3601468 h 6858000"/>
              <a:gd name="connsiteX16" fmla="*/ 5915208 w 5915208"/>
              <a:gd name="connsiteY16" fmla="*/ 3616185 h 6858000"/>
              <a:gd name="connsiteX17" fmla="*/ 5915208 w 5915208"/>
              <a:gd name="connsiteY17" fmla="*/ 3829584 h 6858000"/>
              <a:gd name="connsiteX18" fmla="*/ 5915208 w 5915208"/>
              <a:gd name="connsiteY18" fmla="*/ 4164683 h 6858000"/>
              <a:gd name="connsiteX19" fmla="*/ 5915208 w 5915208"/>
              <a:gd name="connsiteY19" fmla="*/ 4555985 h 6858000"/>
              <a:gd name="connsiteX20" fmla="*/ 5915208 w 5915208"/>
              <a:gd name="connsiteY20" fmla="*/ 4769384 h 6858000"/>
              <a:gd name="connsiteX21" fmla="*/ 5915208 w 5915208"/>
              <a:gd name="connsiteY21" fmla="*/ 5221268 h 6858000"/>
              <a:gd name="connsiteX22" fmla="*/ 5915208 w 5915208"/>
              <a:gd name="connsiteY22" fmla="*/ 6161068 h 6858000"/>
              <a:gd name="connsiteX23" fmla="*/ 5218272 w 5915208"/>
              <a:gd name="connsiteY23" fmla="*/ 6858000 h 6858000"/>
              <a:gd name="connsiteX24" fmla="*/ 5200271 w 5915208"/>
              <a:gd name="connsiteY24" fmla="*/ 6858000 h 6858000"/>
              <a:gd name="connsiteX25" fmla="*/ 4433064 w 5915208"/>
              <a:gd name="connsiteY25" fmla="*/ 6858000 h 6858000"/>
              <a:gd name="connsiteX26" fmla="*/ 4415063 w 5915208"/>
              <a:gd name="connsiteY26" fmla="*/ 6858000 h 6858000"/>
              <a:gd name="connsiteX27" fmla="*/ 803209 w 5915208"/>
              <a:gd name="connsiteY27" fmla="*/ 6858000 h 6858000"/>
              <a:gd name="connsiteX28" fmla="*/ 785208 w 5915208"/>
              <a:gd name="connsiteY28" fmla="*/ 6858000 h 6858000"/>
              <a:gd name="connsiteX29" fmla="*/ 18001 w 5915208"/>
              <a:gd name="connsiteY29" fmla="*/ 6858000 h 6858000"/>
              <a:gd name="connsiteX30" fmla="*/ 0 w 5915208"/>
              <a:gd name="connsiteY30" fmla="*/ 6858000 h 6858000"/>
              <a:gd name="connsiteX31" fmla="*/ 0 w 5915208"/>
              <a:gd name="connsiteY31" fmla="*/ 5918200 h 6858000"/>
              <a:gd name="connsiteX32" fmla="*/ 0 w 5915208"/>
              <a:gd name="connsiteY32" fmla="*/ 4861615 h 6858000"/>
              <a:gd name="connsiteX33" fmla="*/ 0 w 5915208"/>
              <a:gd name="connsiteY33" fmla="*/ 4555985 h 6858000"/>
              <a:gd name="connsiteX34" fmla="*/ 0 w 5915208"/>
              <a:gd name="connsiteY34" fmla="*/ 4298400 h 6858000"/>
              <a:gd name="connsiteX35" fmla="*/ 0 w 5915208"/>
              <a:gd name="connsiteY35" fmla="*/ 3616185 h 6858000"/>
              <a:gd name="connsiteX36" fmla="*/ 0 w 5915208"/>
              <a:gd name="connsiteY36" fmla="*/ 3358601 h 6858000"/>
              <a:gd name="connsiteX37" fmla="*/ 0 w 5915208"/>
              <a:gd name="connsiteY37" fmla="*/ 2559600 h 6858000"/>
              <a:gd name="connsiteX38" fmla="*/ 0 w 5915208"/>
              <a:gd name="connsiteY38" fmla="*/ 2302015 h 6858000"/>
              <a:gd name="connsiteX39" fmla="*/ 0 w 5915208"/>
              <a:gd name="connsiteY39" fmla="*/ 1996385 h 6858000"/>
              <a:gd name="connsiteX40" fmla="*/ 0 w 5915208"/>
              <a:gd name="connsiteY40" fmla="*/ 1056585 h 6858000"/>
              <a:gd name="connsiteX0" fmla="*/ 0 w 5915208"/>
              <a:gd name="connsiteY0" fmla="*/ 0 h 6858000"/>
              <a:gd name="connsiteX1" fmla="*/ 18001 w 5915208"/>
              <a:gd name="connsiteY1" fmla="*/ 0 h 6858000"/>
              <a:gd name="connsiteX2" fmla="*/ 5111999 w 5915208"/>
              <a:gd name="connsiteY2" fmla="*/ 0 h 6858000"/>
              <a:gd name="connsiteX3" fmla="*/ 5130000 w 5915208"/>
              <a:gd name="connsiteY3" fmla="*/ 0 h 6858000"/>
              <a:gd name="connsiteX4" fmla="*/ 5897207 w 5915208"/>
              <a:gd name="connsiteY4" fmla="*/ 0 h 6858000"/>
              <a:gd name="connsiteX5" fmla="*/ 5915208 w 5915208"/>
              <a:gd name="connsiteY5" fmla="*/ 0 h 6858000"/>
              <a:gd name="connsiteX6" fmla="*/ 5915208 w 5915208"/>
              <a:gd name="connsiteY6" fmla="*/ 213399 h 6858000"/>
              <a:gd name="connsiteX7" fmla="*/ 5915208 w 5915208"/>
              <a:gd name="connsiteY7" fmla="*/ 1056585 h 6858000"/>
              <a:gd name="connsiteX8" fmla="*/ 5915208 w 5915208"/>
              <a:gd name="connsiteY8" fmla="*/ 1269984 h 6858000"/>
              <a:gd name="connsiteX9" fmla="*/ 5915208 w 5915208"/>
              <a:gd name="connsiteY9" fmla="*/ 1605083 h 6858000"/>
              <a:gd name="connsiteX10" fmla="*/ 5915208 w 5915208"/>
              <a:gd name="connsiteY10" fmla="*/ 1996385 h 6858000"/>
              <a:gd name="connsiteX11" fmla="*/ 5915208 w 5915208"/>
              <a:gd name="connsiteY11" fmla="*/ 2209784 h 6858000"/>
              <a:gd name="connsiteX12" fmla="*/ 5915208 w 5915208"/>
              <a:gd name="connsiteY12" fmla="*/ 2559600 h 6858000"/>
              <a:gd name="connsiteX13" fmla="*/ 5915208 w 5915208"/>
              <a:gd name="connsiteY13" fmla="*/ 2661668 h 6858000"/>
              <a:gd name="connsiteX14" fmla="*/ 5915208 w 5915208"/>
              <a:gd name="connsiteY14" fmla="*/ 2772999 h 6858000"/>
              <a:gd name="connsiteX15" fmla="*/ 5915208 w 5915208"/>
              <a:gd name="connsiteY15" fmla="*/ 3601468 h 6858000"/>
              <a:gd name="connsiteX16" fmla="*/ 5915208 w 5915208"/>
              <a:gd name="connsiteY16" fmla="*/ 3616185 h 6858000"/>
              <a:gd name="connsiteX17" fmla="*/ 5915208 w 5915208"/>
              <a:gd name="connsiteY17" fmla="*/ 3829584 h 6858000"/>
              <a:gd name="connsiteX18" fmla="*/ 5915208 w 5915208"/>
              <a:gd name="connsiteY18" fmla="*/ 4164683 h 6858000"/>
              <a:gd name="connsiteX19" fmla="*/ 5915208 w 5915208"/>
              <a:gd name="connsiteY19" fmla="*/ 4555985 h 6858000"/>
              <a:gd name="connsiteX20" fmla="*/ 5915208 w 5915208"/>
              <a:gd name="connsiteY20" fmla="*/ 4769384 h 6858000"/>
              <a:gd name="connsiteX21" fmla="*/ 5915208 w 5915208"/>
              <a:gd name="connsiteY21" fmla="*/ 5221268 h 6858000"/>
              <a:gd name="connsiteX22" fmla="*/ 5915208 w 5915208"/>
              <a:gd name="connsiteY22" fmla="*/ 6161068 h 6858000"/>
              <a:gd name="connsiteX23" fmla="*/ 5218272 w 5915208"/>
              <a:gd name="connsiteY23" fmla="*/ 6858000 h 6858000"/>
              <a:gd name="connsiteX24" fmla="*/ 5200271 w 5915208"/>
              <a:gd name="connsiteY24" fmla="*/ 6858000 h 6858000"/>
              <a:gd name="connsiteX25" fmla="*/ 4433064 w 5915208"/>
              <a:gd name="connsiteY25" fmla="*/ 6858000 h 6858000"/>
              <a:gd name="connsiteX26" fmla="*/ 4415063 w 5915208"/>
              <a:gd name="connsiteY26" fmla="*/ 6858000 h 6858000"/>
              <a:gd name="connsiteX27" fmla="*/ 803209 w 5915208"/>
              <a:gd name="connsiteY27" fmla="*/ 6858000 h 6858000"/>
              <a:gd name="connsiteX28" fmla="*/ 785208 w 5915208"/>
              <a:gd name="connsiteY28" fmla="*/ 6858000 h 6858000"/>
              <a:gd name="connsiteX29" fmla="*/ 18001 w 5915208"/>
              <a:gd name="connsiteY29" fmla="*/ 6858000 h 6858000"/>
              <a:gd name="connsiteX30" fmla="*/ 0 w 5915208"/>
              <a:gd name="connsiteY30" fmla="*/ 6858000 h 6858000"/>
              <a:gd name="connsiteX31" fmla="*/ 0 w 5915208"/>
              <a:gd name="connsiteY31" fmla="*/ 5918200 h 6858000"/>
              <a:gd name="connsiteX32" fmla="*/ 0 w 5915208"/>
              <a:gd name="connsiteY32" fmla="*/ 4861615 h 6858000"/>
              <a:gd name="connsiteX33" fmla="*/ 0 w 5915208"/>
              <a:gd name="connsiteY33" fmla="*/ 4555985 h 6858000"/>
              <a:gd name="connsiteX34" fmla="*/ 0 w 5915208"/>
              <a:gd name="connsiteY34" fmla="*/ 4298400 h 6858000"/>
              <a:gd name="connsiteX35" fmla="*/ 0 w 5915208"/>
              <a:gd name="connsiteY35" fmla="*/ 3616185 h 6858000"/>
              <a:gd name="connsiteX36" fmla="*/ 0 w 5915208"/>
              <a:gd name="connsiteY36" fmla="*/ 3358601 h 6858000"/>
              <a:gd name="connsiteX37" fmla="*/ 0 w 5915208"/>
              <a:gd name="connsiteY37" fmla="*/ 2559600 h 6858000"/>
              <a:gd name="connsiteX38" fmla="*/ 0 w 5915208"/>
              <a:gd name="connsiteY38" fmla="*/ 2302015 h 6858000"/>
              <a:gd name="connsiteX39" fmla="*/ 0 w 5915208"/>
              <a:gd name="connsiteY39" fmla="*/ 1996385 h 6858000"/>
              <a:gd name="connsiteX40" fmla="*/ 0 w 5915208"/>
              <a:gd name="connsiteY40" fmla="*/ 0 h 6858000"/>
              <a:gd name="connsiteX0" fmla="*/ 0 w 5915208"/>
              <a:gd name="connsiteY0" fmla="*/ 0 h 6858000"/>
              <a:gd name="connsiteX1" fmla="*/ 18001 w 5915208"/>
              <a:gd name="connsiteY1" fmla="*/ 0 h 6858000"/>
              <a:gd name="connsiteX2" fmla="*/ 5111999 w 5915208"/>
              <a:gd name="connsiteY2" fmla="*/ 0 h 6858000"/>
              <a:gd name="connsiteX3" fmla="*/ 5897207 w 5915208"/>
              <a:gd name="connsiteY3" fmla="*/ 0 h 6858000"/>
              <a:gd name="connsiteX4" fmla="*/ 5915208 w 5915208"/>
              <a:gd name="connsiteY4" fmla="*/ 0 h 6858000"/>
              <a:gd name="connsiteX5" fmla="*/ 5915208 w 5915208"/>
              <a:gd name="connsiteY5" fmla="*/ 213399 h 6858000"/>
              <a:gd name="connsiteX6" fmla="*/ 5915208 w 5915208"/>
              <a:gd name="connsiteY6" fmla="*/ 1056585 h 6858000"/>
              <a:gd name="connsiteX7" fmla="*/ 5915208 w 5915208"/>
              <a:gd name="connsiteY7" fmla="*/ 1269984 h 6858000"/>
              <a:gd name="connsiteX8" fmla="*/ 5915208 w 5915208"/>
              <a:gd name="connsiteY8" fmla="*/ 1605083 h 6858000"/>
              <a:gd name="connsiteX9" fmla="*/ 5915208 w 5915208"/>
              <a:gd name="connsiteY9" fmla="*/ 1996385 h 6858000"/>
              <a:gd name="connsiteX10" fmla="*/ 5915208 w 5915208"/>
              <a:gd name="connsiteY10" fmla="*/ 2209784 h 6858000"/>
              <a:gd name="connsiteX11" fmla="*/ 5915208 w 5915208"/>
              <a:gd name="connsiteY11" fmla="*/ 2559600 h 6858000"/>
              <a:gd name="connsiteX12" fmla="*/ 5915208 w 5915208"/>
              <a:gd name="connsiteY12" fmla="*/ 2661668 h 6858000"/>
              <a:gd name="connsiteX13" fmla="*/ 5915208 w 5915208"/>
              <a:gd name="connsiteY13" fmla="*/ 2772999 h 6858000"/>
              <a:gd name="connsiteX14" fmla="*/ 5915208 w 5915208"/>
              <a:gd name="connsiteY14" fmla="*/ 3601468 h 6858000"/>
              <a:gd name="connsiteX15" fmla="*/ 5915208 w 5915208"/>
              <a:gd name="connsiteY15" fmla="*/ 3616185 h 6858000"/>
              <a:gd name="connsiteX16" fmla="*/ 5915208 w 5915208"/>
              <a:gd name="connsiteY16" fmla="*/ 3829584 h 6858000"/>
              <a:gd name="connsiteX17" fmla="*/ 5915208 w 5915208"/>
              <a:gd name="connsiteY17" fmla="*/ 4164683 h 6858000"/>
              <a:gd name="connsiteX18" fmla="*/ 5915208 w 5915208"/>
              <a:gd name="connsiteY18" fmla="*/ 4555985 h 6858000"/>
              <a:gd name="connsiteX19" fmla="*/ 5915208 w 5915208"/>
              <a:gd name="connsiteY19" fmla="*/ 4769384 h 6858000"/>
              <a:gd name="connsiteX20" fmla="*/ 5915208 w 5915208"/>
              <a:gd name="connsiteY20" fmla="*/ 5221268 h 6858000"/>
              <a:gd name="connsiteX21" fmla="*/ 5915208 w 5915208"/>
              <a:gd name="connsiteY21" fmla="*/ 6161068 h 6858000"/>
              <a:gd name="connsiteX22" fmla="*/ 5218272 w 5915208"/>
              <a:gd name="connsiteY22" fmla="*/ 6858000 h 6858000"/>
              <a:gd name="connsiteX23" fmla="*/ 5200271 w 5915208"/>
              <a:gd name="connsiteY23" fmla="*/ 6858000 h 6858000"/>
              <a:gd name="connsiteX24" fmla="*/ 4433064 w 5915208"/>
              <a:gd name="connsiteY24" fmla="*/ 6858000 h 6858000"/>
              <a:gd name="connsiteX25" fmla="*/ 4415063 w 5915208"/>
              <a:gd name="connsiteY25" fmla="*/ 6858000 h 6858000"/>
              <a:gd name="connsiteX26" fmla="*/ 803209 w 5915208"/>
              <a:gd name="connsiteY26" fmla="*/ 6858000 h 6858000"/>
              <a:gd name="connsiteX27" fmla="*/ 785208 w 5915208"/>
              <a:gd name="connsiteY27" fmla="*/ 6858000 h 6858000"/>
              <a:gd name="connsiteX28" fmla="*/ 18001 w 5915208"/>
              <a:gd name="connsiteY28" fmla="*/ 6858000 h 6858000"/>
              <a:gd name="connsiteX29" fmla="*/ 0 w 5915208"/>
              <a:gd name="connsiteY29" fmla="*/ 6858000 h 6858000"/>
              <a:gd name="connsiteX30" fmla="*/ 0 w 5915208"/>
              <a:gd name="connsiteY30" fmla="*/ 5918200 h 6858000"/>
              <a:gd name="connsiteX31" fmla="*/ 0 w 5915208"/>
              <a:gd name="connsiteY31" fmla="*/ 4861615 h 6858000"/>
              <a:gd name="connsiteX32" fmla="*/ 0 w 5915208"/>
              <a:gd name="connsiteY32" fmla="*/ 4555985 h 6858000"/>
              <a:gd name="connsiteX33" fmla="*/ 0 w 5915208"/>
              <a:gd name="connsiteY33" fmla="*/ 4298400 h 6858000"/>
              <a:gd name="connsiteX34" fmla="*/ 0 w 5915208"/>
              <a:gd name="connsiteY34" fmla="*/ 3616185 h 6858000"/>
              <a:gd name="connsiteX35" fmla="*/ 0 w 5915208"/>
              <a:gd name="connsiteY35" fmla="*/ 3358601 h 6858000"/>
              <a:gd name="connsiteX36" fmla="*/ 0 w 5915208"/>
              <a:gd name="connsiteY36" fmla="*/ 2559600 h 6858000"/>
              <a:gd name="connsiteX37" fmla="*/ 0 w 5915208"/>
              <a:gd name="connsiteY37" fmla="*/ 2302015 h 6858000"/>
              <a:gd name="connsiteX38" fmla="*/ 0 w 5915208"/>
              <a:gd name="connsiteY38" fmla="*/ 1996385 h 6858000"/>
              <a:gd name="connsiteX39" fmla="*/ 0 w 5915208"/>
              <a:gd name="connsiteY39"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213399 h 6858000"/>
              <a:gd name="connsiteX5" fmla="*/ 5915208 w 5915208"/>
              <a:gd name="connsiteY5" fmla="*/ 1056585 h 6858000"/>
              <a:gd name="connsiteX6" fmla="*/ 5915208 w 5915208"/>
              <a:gd name="connsiteY6" fmla="*/ 1269984 h 6858000"/>
              <a:gd name="connsiteX7" fmla="*/ 5915208 w 5915208"/>
              <a:gd name="connsiteY7" fmla="*/ 1605083 h 6858000"/>
              <a:gd name="connsiteX8" fmla="*/ 5915208 w 5915208"/>
              <a:gd name="connsiteY8" fmla="*/ 1996385 h 6858000"/>
              <a:gd name="connsiteX9" fmla="*/ 5915208 w 5915208"/>
              <a:gd name="connsiteY9" fmla="*/ 2209784 h 6858000"/>
              <a:gd name="connsiteX10" fmla="*/ 5915208 w 5915208"/>
              <a:gd name="connsiteY10" fmla="*/ 2559600 h 6858000"/>
              <a:gd name="connsiteX11" fmla="*/ 5915208 w 5915208"/>
              <a:gd name="connsiteY11" fmla="*/ 2661668 h 6858000"/>
              <a:gd name="connsiteX12" fmla="*/ 5915208 w 5915208"/>
              <a:gd name="connsiteY12" fmla="*/ 2772999 h 6858000"/>
              <a:gd name="connsiteX13" fmla="*/ 5915208 w 5915208"/>
              <a:gd name="connsiteY13" fmla="*/ 3601468 h 6858000"/>
              <a:gd name="connsiteX14" fmla="*/ 5915208 w 5915208"/>
              <a:gd name="connsiteY14" fmla="*/ 3616185 h 6858000"/>
              <a:gd name="connsiteX15" fmla="*/ 5915208 w 5915208"/>
              <a:gd name="connsiteY15" fmla="*/ 3829584 h 6858000"/>
              <a:gd name="connsiteX16" fmla="*/ 5915208 w 5915208"/>
              <a:gd name="connsiteY16" fmla="*/ 4164683 h 6858000"/>
              <a:gd name="connsiteX17" fmla="*/ 5915208 w 5915208"/>
              <a:gd name="connsiteY17" fmla="*/ 4555985 h 6858000"/>
              <a:gd name="connsiteX18" fmla="*/ 5915208 w 5915208"/>
              <a:gd name="connsiteY18" fmla="*/ 4769384 h 6858000"/>
              <a:gd name="connsiteX19" fmla="*/ 5915208 w 5915208"/>
              <a:gd name="connsiteY19" fmla="*/ 5221268 h 6858000"/>
              <a:gd name="connsiteX20" fmla="*/ 5915208 w 5915208"/>
              <a:gd name="connsiteY20" fmla="*/ 6161068 h 6858000"/>
              <a:gd name="connsiteX21" fmla="*/ 5218272 w 5915208"/>
              <a:gd name="connsiteY21" fmla="*/ 6858000 h 6858000"/>
              <a:gd name="connsiteX22" fmla="*/ 5200271 w 5915208"/>
              <a:gd name="connsiteY22" fmla="*/ 6858000 h 6858000"/>
              <a:gd name="connsiteX23" fmla="*/ 4433064 w 5915208"/>
              <a:gd name="connsiteY23" fmla="*/ 6858000 h 6858000"/>
              <a:gd name="connsiteX24" fmla="*/ 4415063 w 5915208"/>
              <a:gd name="connsiteY24" fmla="*/ 6858000 h 6858000"/>
              <a:gd name="connsiteX25" fmla="*/ 803209 w 5915208"/>
              <a:gd name="connsiteY25" fmla="*/ 6858000 h 6858000"/>
              <a:gd name="connsiteX26" fmla="*/ 785208 w 5915208"/>
              <a:gd name="connsiteY26" fmla="*/ 6858000 h 6858000"/>
              <a:gd name="connsiteX27" fmla="*/ 18001 w 5915208"/>
              <a:gd name="connsiteY27" fmla="*/ 6858000 h 6858000"/>
              <a:gd name="connsiteX28" fmla="*/ 0 w 5915208"/>
              <a:gd name="connsiteY28" fmla="*/ 6858000 h 6858000"/>
              <a:gd name="connsiteX29" fmla="*/ 0 w 5915208"/>
              <a:gd name="connsiteY29" fmla="*/ 5918200 h 6858000"/>
              <a:gd name="connsiteX30" fmla="*/ 0 w 5915208"/>
              <a:gd name="connsiteY30" fmla="*/ 4861615 h 6858000"/>
              <a:gd name="connsiteX31" fmla="*/ 0 w 5915208"/>
              <a:gd name="connsiteY31" fmla="*/ 4555985 h 6858000"/>
              <a:gd name="connsiteX32" fmla="*/ 0 w 5915208"/>
              <a:gd name="connsiteY32" fmla="*/ 4298400 h 6858000"/>
              <a:gd name="connsiteX33" fmla="*/ 0 w 5915208"/>
              <a:gd name="connsiteY33" fmla="*/ 3616185 h 6858000"/>
              <a:gd name="connsiteX34" fmla="*/ 0 w 5915208"/>
              <a:gd name="connsiteY34" fmla="*/ 3358601 h 6858000"/>
              <a:gd name="connsiteX35" fmla="*/ 0 w 5915208"/>
              <a:gd name="connsiteY35" fmla="*/ 2559600 h 6858000"/>
              <a:gd name="connsiteX36" fmla="*/ 0 w 5915208"/>
              <a:gd name="connsiteY36" fmla="*/ 2302015 h 6858000"/>
              <a:gd name="connsiteX37" fmla="*/ 0 w 5915208"/>
              <a:gd name="connsiteY37" fmla="*/ 1996385 h 6858000"/>
              <a:gd name="connsiteX38" fmla="*/ 0 w 5915208"/>
              <a:gd name="connsiteY38"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213399 h 6858000"/>
              <a:gd name="connsiteX5" fmla="*/ 5915208 w 5915208"/>
              <a:gd name="connsiteY5" fmla="*/ 1056585 h 6858000"/>
              <a:gd name="connsiteX6" fmla="*/ 5915208 w 5915208"/>
              <a:gd name="connsiteY6" fmla="*/ 1269984 h 6858000"/>
              <a:gd name="connsiteX7" fmla="*/ 5915208 w 5915208"/>
              <a:gd name="connsiteY7" fmla="*/ 1605083 h 6858000"/>
              <a:gd name="connsiteX8" fmla="*/ 5915208 w 5915208"/>
              <a:gd name="connsiteY8" fmla="*/ 1996385 h 6858000"/>
              <a:gd name="connsiteX9" fmla="*/ 5915208 w 5915208"/>
              <a:gd name="connsiteY9" fmla="*/ 2209784 h 6858000"/>
              <a:gd name="connsiteX10" fmla="*/ 5915208 w 5915208"/>
              <a:gd name="connsiteY10" fmla="*/ 2559600 h 6858000"/>
              <a:gd name="connsiteX11" fmla="*/ 5915208 w 5915208"/>
              <a:gd name="connsiteY11" fmla="*/ 2661668 h 6858000"/>
              <a:gd name="connsiteX12" fmla="*/ 5915208 w 5915208"/>
              <a:gd name="connsiteY12" fmla="*/ 2772999 h 6858000"/>
              <a:gd name="connsiteX13" fmla="*/ 5915208 w 5915208"/>
              <a:gd name="connsiteY13" fmla="*/ 3601468 h 6858000"/>
              <a:gd name="connsiteX14" fmla="*/ 5915208 w 5915208"/>
              <a:gd name="connsiteY14" fmla="*/ 3616185 h 6858000"/>
              <a:gd name="connsiteX15" fmla="*/ 5915208 w 5915208"/>
              <a:gd name="connsiteY15" fmla="*/ 3829584 h 6858000"/>
              <a:gd name="connsiteX16" fmla="*/ 5915208 w 5915208"/>
              <a:gd name="connsiteY16" fmla="*/ 4164683 h 6858000"/>
              <a:gd name="connsiteX17" fmla="*/ 5915208 w 5915208"/>
              <a:gd name="connsiteY17" fmla="*/ 4555985 h 6858000"/>
              <a:gd name="connsiteX18" fmla="*/ 5915208 w 5915208"/>
              <a:gd name="connsiteY18" fmla="*/ 4769384 h 6858000"/>
              <a:gd name="connsiteX19" fmla="*/ 5915208 w 5915208"/>
              <a:gd name="connsiteY19" fmla="*/ 5221268 h 6858000"/>
              <a:gd name="connsiteX20" fmla="*/ 5915208 w 5915208"/>
              <a:gd name="connsiteY20" fmla="*/ 6161068 h 6858000"/>
              <a:gd name="connsiteX21" fmla="*/ 5218272 w 5915208"/>
              <a:gd name="connsiteY21" fmla="*/ 6858000 h 6858000"/>
              <a:gd name="connsiteX22" fmla="*/ 5200271 w 5915208"/>
              <a:gd name="connsiteY22" fmla="*/ 6858000 h 6858000"/>
              <a:gd name="connsiteX23" fmla="*/ 4433064 w 5915208"/>
              <a:gd name="connsiteY23" fmla="*/ 6858000 h 6858000"/>
              <a:gd name="connsiteX24" fmla="*/ 4415063 w 5915208"/>
              <a:gd name="connsiteY24" fmla="*/ 6858000 h 6858000"/>
              <a:gd name="connsiteX25" fmla="*/ 803209 w 5915208"/>
              <a:gd name="connsiteY25" fmla="*/ 6858000 h 6858000"/>
              <a:gd name="connsiteX26" fmla="*/ 785208 w 5915208"/>
              <a:gd name="connsiteY26" fmla="*/ 6858000 h 6858000"/>
              <a:gd name="connsiteX27" fmla="*/ 18001 w 5915208"/>
              <a:gd name="connsiteY27" fmla="*/ 6858000 h 6858000"/>
              <a:gd name="connsiteX28" fmla="*/ 0 w 5915208"/>
              <a:gd name="connsiteY28" fmla="*/ 6858000 h 6858000"/>
              <a:gd name="connsiteX29" fmla="*/ 0 w 5915208"/>
              <a:gd name="connsiteY29" fmla="*/ 5918200 h 6858000"/>
              <a:gd name="connsiteX30" fmla="*/ 0 w 5915208"/>
              <a:gd name="connsiteY30" fmla="*/ 4861615 h 6858000"/>
              <a:gd name="connsiteX31" fmla="*/ 0 w 5915208"/>
              <a:gd name="connsiteY31" fmla="*/ 4555985 h 6858000"/>
              <a:gd name="connsiteX32" fmla="*/ 0 w 5915208"/>
              <a:gd name="connsiteY32" fmla="*/ 4298400 h 6858000"/>
              <a:gd name="connsiteX33" fmla="*/ 0 w 5915208"/>
              <a:gd name="connsiteY33" fmla="*/ 3616185 h 6858000"/>
              <a:gd name="connsiteX34" fmla="*/ 0 w 5915208"/>
              <a:gd name="connsiteY34" fmla="*/ 3358601 h 6858000"/>
              <a:gd name="connsiteX35" fmla="*/ 0 w 5915208"/>
              <a:gd name="connsiteY35" fmla="*/ 2559600 h 6858000"/>
              <a:gd name="connsiteX36" fmla="*/ 0 w 5915208"/>
              <a:gd name="connsiteY36" fmla="*/ 2302015 h 6858000"/>
              <a:gd name="connsiteX37" fmla="*/ 0 w 5915208"/>
              <a:gd name="connsiteY37"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213399 h 6858000"/>
              <a:gd name="connsiteX5" fmla="*/ 5915208 w 5915208"/>
              <a:gd name="connsiteY5" fmla="*/ 1056585 h 6858000"/>
              <a:gd name="connsiteX6" fmla="*/ 5915208 w 5915208"/>
              <a:gd name="connsiteY6" fmla="*/ 1269984 h 6858000"/>
              <a:gd name="connsiteX7" fmla="*/ 5915208 w 5915208"/>
              <a:gd name="connsiteY7" fmla="*/ 1605083 h 6858000"/>
              <a:gd name="connsiteX8" fmla="*/ 5915208 w 5915208"/>
              <a:gd name="connsiteY8" fmla="*/ 1996385 h 6858000"/>
              <a:gd name="connsiteX9" fmla="*/ 5915208 w 5915208"/>
              <a:gd name="connsiteY9" fmla="*/ 2209784 h 6858000"/>
              <a:gd name="connsiteX10" fmla="*/ 5915208 w 5915208"/>
              <a:gd name="connsiteY10" fmla="*/ 2559600 h 6858000"/>
              <a:gd name="connsiteX11" fmla="*/ 5915208 w 5915208"/>
              <a:gd name="connsiteY11" fmla="*/ 2661668 h 6858000"/>
              <a:gd name="connsiteX12" fmla="*/ 5915208 w 5915208"/>
              <a:gd name="connsiteY12" fmla="*/ 2772999 h 6858000"/>
              <a:gd name="connsiteX13" fmla="*/ 5915208 w 5915208"/>
              <a:gd name="connsiteY13" fmla="*/ 3601468 h 6858000"/>
              <a:gd name="connsiteX14" fmla="*/ 5915208 w 5915208"/>
              <a:gd name="connsiteY14" fmla="*/ 3616185 h 6858000"/>
              <a:gd name="connsiteX15" fmla="*/ 5915208 w 5915208"/>
              <a:gd name="connsiteY15" fmla="*/ 3829584 h 6858000"/>
              <a:gd name="connsiteX16" fmla="*/ 5915208 w 5915208"/>
              <a:gd name="connsiteY16" fmla="*/ 4164683 h 6858000"/>
              <a:gd name="connsiteX17" fmla="*/ 5915208 w 5915208"/>
              <a:gd name="connsiteY17" fmla="*/ 4555985 h 6858000"/>
              <a:gd name="connsiteX18" fmla="*/ 5915208 w 5915208"/>
              <a:gd name="connsiteY18" fmla="*/ 4769384 h 6858000"/>
              <a:gd name="connsiteX19" fmla="*/ 5915208 w 5915208"/>
              <a:gd name="connsiteY19" fmla="*/ 5221268 h 6858000"/>
              <a:gd name="connsiteX20" fmla="*/ 5915208 w 5915208"/>
              <a:gd name="connsiteY20" fmla="*/ 6161068 h 6858000"/>
              <a:gd name="connsiteX21" fmla="*/ 5218272 w 5915208"/>
              <a:gd name="connsiteY21" fmla="*/ 6858000 h 6858000"/>
              <a:gd name="connsiteX22" fmla="*/ 5200271 w 5915208"/>
              <a:gd name="connsiteY22" fmla="*/ 6858000 h 6858000"/>
              <a:gd name="connsiteX23" fmla="*/ 4433064 w 5915208"/>
              <a:gd name="connsiteY23" fmla="*/ 6858000 h 6858000"/>
              <a:gd name="connsiteX24" fmla="*/ 4415063 w 5915208"/>
              <a:gd name="connsiteY24" fmla="*/ 6858000 h 6858000"/>
              <a:gd name="connsiteX25" fmla="*/ 803209 w 5915208"/>
              <a:gd name="connsiteY25" fmla="*/ 6858000 h 6858000"/>
              <a:gd name="connsiteX26" fmla="*/ 785208 w 5915208"/>
              <a:gd name="connsiteY26" fmla="*/ 6858000 h 6858000"/>
              <a:gd name="connsiteX27" fmla="*/ 18001 w 5915208"/>
              <a:gd name="connsiteY27" fmla="*/ 6858000 h 6858000"/>
              <a:gd name="connsiteX28" fmla="*/ 0 w 5915208"/>
              <a:gd name="connsiteY28" fmla="*/ 6858000 h 6858000"/>
              <a:gd name="connsiteX29" fmla="*/ 0 w 5915208"/>
              <a:gd name="connsiteY29" fmla="*/ 5918200 h 6858000"/>
              <a:gd name="connsiteX30" fmla="*/ 0 w 5915208"/>
              <a:gd name="connsiteY30" fmla="*/ 4861615 h 6858000"/>
              <a:gd name="connsiteX31" fmla="*/ 0 w 5915208"/>
              <a:gd name="connsiteY31" fmla="*/ 4555985 h 6858000"/>
              <a:gd name="connsiteX32" fmla="*/ 0 w 5915208"/>
              <a:gd name="connsiteY32" fmla="*/ 4298400 h 6858000"/>
              <a:gd name="connsiteX33" fmla="*/ 0 w 5915208"/>
              <a:gd name="connsiteY33" fmla="*/ 3616185 h 6858000"/>
              <a:gd name="connsiteX34" fmla="*/ 0 w 5915208"/>
              <a:gd name="connsiteY34" fmla="*/ 3358601 h 6858000"/>
              <a:gd name="connsiteX35" fmla="*/ 0 w 5915208"/>
              <a:gd name="connsiteY35" fmla="*/ 2559600 h 6858000"/>
              <a:gd name="connsiteX36" fmla="*/ 0 w 5915208"/>
              <a:gd name="connsiteY36"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213399 h 6858000"/>
              <a:gd name="connsiteX5" fmla="*/ 5915208 w 5915208"/>
              <a:gd name="connsiteY5" fmla="*/ 1056585 h 6858000"/>
              <a:gd name="connsiteX6" fmla="*/ 5915208 w 5915208"/>
              <a:gd name="connsiteY6" fmla="*/ 1269984 h 6858000"/>
              <a:gd name="connsiteX7" fmla="*/ 5915208 w 5915208"/>
              <a:gd name="connsiteY7" fmla="*/ 1605083 h 6858000"/>
              <a:gd name="connsiteX8" fmla="*/ 5915208 w 5915208"/>
              <a:gd name="connsiteY8" fmla="*/ 1996385 h 6858000"/>
              <a:gd name="connsiteX9" fmla="*/ 5915208 w 5915208"/>
              <a:gd name="connsiteY9" fmla="*/ 2209784 h 6858000"/>
              <a:gd name="connsiteX10" fmla="*/ 5915208 w 5915208"/>
              <a:gd name="connsiteY10" fmla="*/ 2559600 h 6858000"/>
              <a:gd name="connsiteX11" fmla="*/ 5915208 w 5915208"/>
              <a:gd name="connsiteY11" fmla="*/ 2661668 h 6858000"/>
              <a:gd name="connsiteX12" fmla="*/ 5915208 w 5915208"/>
              <a:gd name="connsiteY12" fmla="*/ 2772999 h 6858000"/>
              <a:gd name="connsiteX13" fmla="*/ 5915208 w 5915208"/>
              <a:gd name="connsiteY13" fmla="*/ 3601468 h 6858000"/>
              <a:gd name="connsiteX14" fmla="*/ 5915208 w 5915208"/>
              <a:gd name="connsiteY14" fmla="*/ 3616185 h 6858000"/>
              <a:gd name="connsiteX15" fmla="*/ 5915208 w 5915208"/>
              <a:gd name="connsiteY15" fmla="*/ 3829584 h 6858000"/>
              <a:gd name="connsiteX16" fmla="*/ 5915208 w 5915208"/>
              <a:gd name="connsiteY16" fmla="*/ 4164683 h 6858000"/>
              <a:gd name="connsiteX17" fmla="*/ 5915208 w 5915208"/>
              <a:gd name="connsiteY17" fmla="*/ 4555985 h 6858000"/>
              <a:gd name="connsiteX18" fmla="*/ 5915208 w 5915208"/>
              <a:gd name="connsiteY18" fmla="*/ 4769384 h 6858000"/>
              <a:gd name="connsiteX19" fmla="*/ 5915208 w 5915208"/>
              <a:gd name="connsiteY19" fmla="*/ 5221268 h 6858000"/>
              <a:gd name="connsiteX20" fmla="*/ 5915208 w 5915208"/>
              <a:gd name="connsiteY20" fmla="*/ 6161068 h 6858000"/>
              <a:gd name="connsiteX21" fmla="*/ 5218272 w 5915208"/>
              <a:gd name="connsiteY21" fmla="*/ 6858000 h 6858000"/>
              <a:gd name="connsiteX22" fmla="*/ 5200271 w 5915208"/>
              <a:gd name="connsiteY22" fmla="*/ 6858000 h 6858000"/>
              <a:gd name="connsiteX23" fmla="*/ 4433064 w 5915208"/>
              <a:gd name="connsiteY23" fmla="*/ 6858000 h 6858000"/>
              <a:gd name="connsiteX24" fmla="*/ 4415063 w 5915208"/>
              <a:gd name="connsiteY24" fmla="*/ 6858000 h 6858000"/>
              <a:gd name="connsiteX25" fmla="*/ 803209 w 5915208"/>
              <a:gd name="connsiteY25" fmla="*/ 6858000 h 6858000"/>
              <a:gd name="connsiteX26" fmla="*/ 785208 w 5915208"/>
              <a:gd name="connsiteY26" fmla="*/ 6858000 h 6858000"/>
              <a:gd name="connsiteX27" fmla="*/ 18001 w 5915208"/>
              <a:gd name="connsiteY27" fmla="*/ 6858000 h 6858000"/>
              <a:gd name="connsiteX28" fmla="*/ 0 w 5915208"/>
              <a:gd name="connsiteY28" fmla="*/ 6858000 h 6858000"/>
              <a:gd name="connsiteX29" fmla="*/ 0 w 5915208"/>
              <a:gd name="connsiteY29" fmla="*/ 5918200 h 6858000"/>
              <a:gd name="connsiteX30" fmla="*/ 0 w 5915208"/>
              <a:gd name="connsiteY30" fmla="*/ 4861615 h 6858000"/>
              <a:gd name="connsiteX31" fmla="*/ 0 w 5915208"/>
              <a:gd name="connsiteY31" fmla="*/ 4555985 h 6858000"/>
              <a:gd name="connsiteX32" fmla="*/ 0 w 5915208"/>
              <a:gd name="connsiteY32" fmla="*/ 4298400 h 6858000"/>
              <a:gd name="connsiteX33" fmla="*/ 0 w 5915208"/>
              <a:gd name="connsiteY33" fmla="*/ 3616185 h 6858000"/>
              <a:gd name="connsiteX34" fmla="*/ 0 w 5915208"/>
              <a:gd name="connsiteY34" fmla="*/ 3358601 h 6858000"/>
              <a:gd name="connsiteX35" fmla="*/ 0 w 5915208"/>
              <a:gd name="connsiteY35"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213399 h 6858000"/>
              <a:gd name="connsiteX5" fmla="*/ 5915208 w 5915208"/>
              <a:gd name="connsiteY5" fmla="*/ 1056585 h 6858000"/>
              <a:gd name="connsiteX6" fmla="*/ 5915208 w 5915208"/>
              <a:gd name="connsiteY6" fmla="*/ 1269984 h 6858000"/>
              <a:gd name="connsiteX7" fmla="*/ 5915208 w 5915208"/>
              <a:gd name="connsiteY7" fmla="*/ 1605083 h 6858000"/>
              <a:gd name="connsiteX8" fmla="*/ 5915208 w 5915208"/>
              <a:gd name="connsiteY8" fmla="*/ 1996385 h 6858000"/>
              <a:gd name="connsiteX9" fmla="*/ 5915208 w 5915208"/>
              <a:gd name="connsiteY9" fmla="*/ 2209784 h 6858000"/>
              <a:gd name="connsiteX10" fmla="*/ 5915208 w 5915208"/>
              <a:gd name="connsiteY10" fmla="*/ 2559600 h 6858000"/>
              <a:gd name="connsiteX11" fmla="*/ 5915208 w 5915208"/>
              <a:gd name="connsiteY11" fmla="*/ 2661668 h 6858000"/>
              <a:gd name="connsiteX12" fmla="*/ 5915208 w 5915208"/>
              <a:gd name="connsiteY12" fmla="*/ 2772999 h 6858000"/>
              <a:gd name="connsiteX13" fmla="*/ 5915208 w 5915208"/>
              <a:gd name="connsiteY13" fmla="*/ 3601468 h 6858000"/>
              <a:gd name="connsiteX14" fmla="*/ 5915208 w 5915208"/>
              <a:gd name="connsiteY14" fmla="*/ 3616185 h 6858000"/>
              <a:gd name="connsiteX15" fmla="*/ 5915208 w 5915208"/>
              <a:gd name="connsiteY15" fmla="*/ 3829584 h 6858000"/>
              <a:gd name="connsiteX16" fmla="*/ 5915208 w 5915208"/>
              <a:gd name="connsiteY16" fmla="*/ 4164683 h 6858000"/>
              <a:gd name="connsiteX17" fmla="*/ 5915208 w 5915208"/>
              <a:gd name="connsiteY17" fmla="*/ 4555985 h 6858000"/>
              <a:gd name="connsiteX18" fmla="*/ 5915208 w 5915208"/>
              <a:gd name="connsiteY18" fmla="*/ 4769384 h 6858000"/>
              <a:gd name="connsiteX19" fmla="*/ 5915208 w 5915208"/>
              <a:gd name="connsiteY19" fmla="*/ 5221268 h 6858000"/>
              <a:gd name="connsiteX20" fmla="*/ 5915208 w 5915208"/>
              <a:gd name="connsiteY20" fmla="*/ 6161068 h 6858000"/>
              <a:gd name="connsiteX21" fmla="*/ 5218272 w 5915208"/>
              <a:gd name="connsiteY21" fmla="*/ 6858000 h 6858000"/>
              <a:gd name="connsiteX22" fmla="*/ 5200271 w 5915208"/>
              <a:gd name="connsiteY22" fmla="*/ 6858000 h 6858000"/>
              <a:gd name="connsiteX23" fmla="*/ 4433064 w 5915208"/>
              <a:gd name="connsiteY23" fmla="*/ 6858000 h 6858000"/>
              <a:gd name="connsiteX24" fmla="*/ 4415063 w 5915208"/>
              <a:gd name="connsiteY24" fmla="*/ 6858000 h 6858000"/>
              <a:gd name="connsiteX25" fmla="*/ 803209 w 5915208"/>
              <a:gd name="connsiteY25" fmla="*/ 6858000 h 6858000"/>
              <a:gd name="connsiteX26" fmla="*/ 785208 w 5915208"/>
              <a:gd name="connsiteY26" fmla="*/ 6858000 h 6858000"/>
              <a:gd name="connsiteX27" fmla="*/ 18001 w 5915208"/>
              <a:gd name="connsiteY27" fmla="*/ 6858000 h 6858000"/>
              <a:gd name="connsiteX28" fmla="*/ 0 w 5915208"/>
              <a:gd name="connsiteY28" fmla="*/ 6858000 h 6858000"/>
              <a:gd name="connsiteX29" fmla="*/ 0 w 5915208"/>
              <a:gd name="connsiteY29" fmla="*/ 5918200 h 6858000"/>
              <a:gd name="connsiteX30" fmla="*/ 0 w 5915208"/>
              <a:gd name="connsiteY30" fmla="*/ 4861615 h 6858000"/>
              <a:gd name="connsiteX31" fmla="*/ 0 w 5915208"/>
              <a:gd name="connsiteY31" fmla="*/ 4555985 h 6858000"/>
              <a:gd name="connsiteX32" fmla="*/ 0 w 5915208"/>
              <a:gd name="connsiteY32" fmla="*/ 4298400 h 6858000"/>
              <a:gd name="connsiteX33" fmla="*/ 0 w 5915208"/>
              <a:gd name="connsiteY33" fmla="*/ 3616185 h 6858000"/>
              <a:gd name="connsiteX34" fmla="*/ 0 w 5915208"/>
              <a:gd name="connsiteY34"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213399 h 6858000"/>
              <a:gd name="connsiteX5" fmla="*/ 5915208 w 5915208"/>
              <a:gd name="connsiteY5" fmla="*/ 1056585 h 6858000"/>
              <a:gd name="connsiteX6" fmla="*/ 5915208 w 5915208"/>
              <a:gd name="connsiteY6" fmla="*/ 1269984 h 6858000"/>
              <a:gd name="connsiteX7" fmla="*/ 5915208 w 5915208"/>
              <a:gd name="connsiteY7" fmla="*/ 1605083 h 6858000"/>
              <a:gd name="connsiteX8" fmla="*/ 5915208 w 5915208"/>
              <a:gd name="connsiteY8" fmla="*/ 1996385 h 6858000"/>
              <a:gd name="connsiteX9" fmla="*/ 5915208 w 5915208"/>
              <a:gd name="connsiteY9" fmla="*/ 2209784 h 6858000"/>
              <a:gd name="connsiteX10" fmla="*/ 5915208 w 5915208"/>
              <a:gd name="connsiteY10" fmla="*/ 2559600 h 6858000"/>
              <a:gd name="connsiteX11" fmla="*/ 5915208 w 5915208"/>
              <a:gd name="connsiteY11" fmla="*/ 2661668 h 6858000"/>
              <a:gd name="connsiteX12" fmla="*/ 5915208 w 5915208"/>
              <a:gd name="connsiteY12" fmla="*/ 2772999 h 6858000"/>
              <a:gd name="connsiteX13" fmla="*/ 5915208 w 5915208"/>
              <a:gd name="connsiteY13" fmla="*/ 3601468 h 6858000"/>
              <a:gd name="connsiteX14" fmla="*/ 5915208 w 5915208"/>
              <a:gd name="connsiteY14" fmla="*/ 3616185 h 6858000"/>
              <a:gd name="connsiteX15" fmla="*/ 5915208 w 5915208"/>
              <a:gd name="connsiteY15" fmla="*/ 3829584 h 6858000"/>
              <a:gd name="connsiteX16" fmla="*/ 5915208 w 5915208"/>
              <a:gd name="connsiteY16" fmla="*/ 4164683 h 6858000"/>
              <a:gd name="connsiteX17" fmla="*/ 5915208 w 5915208"/>
              <a:gd name="connsiteY17" fmla="*/ 4555985 h 6858000"/>
              <a:gd name="connsiteX18" fmla="*/ 5915208 w 5915208"/>
              <a:gd name="connsiteY18" fmla="*/ 4769384 h 6858000"/>
              <a:gd name="connsiteX19" fmla="*/ 5915208 w 5915208"/>
              <a:gd name="connsiteY19" fmla="*/ 5221268 h 6858000"/>
              <a:gd name="connsiteX20" fmla="*/ 5915208 w 5915208"/>
              <a:gd name="connsiteY20" fmla="*/ 6161068 h 6858000"/>
              <a:gd name="connsiteX21" fmla="*/ 5218272 w 5915208"/>
              <a:gd name="connsiteY21" fmla="*/ 6858000 h 6858000"/>
              <a:gd name="connsiteX22" fmla="*/ 5200271 w 5915208"/>
              <a:gd name="connsiteY22" fmla="*/ 6858000 h 6858000"/>
              <a:gd name="connsiteX23" fmla="*/ 4433064 w 5915208"/>
              <a:gd name="connsiteY23" fmla="*/ 6858000 h 6858000"/>
              <a:gd name="connsiteX24" fmla="*/ 4415063 w 5915208"/>
              <a:gd name="connsiteY24" fmla="*/ 6858000 h 6858000"/>
              <a:gd name="connsiteX25" fmla="*/ 803209 w 5915208"/>
              <a:gd name="connsiteY25" fmla="*/ 6858000 h 6858000"/>
              <a:gd name="connsiteX26" fmla="*/ 785208 w 5915208"/>
              <a:gd name="connsiteY26" fmla="*/ 6858000 h 6858000"/>
              <a:gd name="connsiteX27" fmla="*/ 18001 w 5915208"/>
              <a:gd name="connsiteY27" fmla="*/ 6858000 h 6858000"/>
              <a:gd name="connsiteX28" fmla="*/ 0 w 5915208"/>
              <a:gd name="connsiteY28" fmla="*/ 6858000 h 6858000"/>
              <a:gd name="connsiteX29" fmla="*/ 0 w 5915208"/>
              <a:gd name="connsiteY29" fmla="*/ 5918200 h 6858000"/>
              <a:gd name="connsiteX30" fmla="*/ 0 w 5915208"/>
              <a:gd name="connsiteY30" fmla="*/ 4861615 h 6858000"/>
              <a:gd name="connsiteX31" fmla="*/ 0 w 5915208"/>
              <a:gd name="connsiteY31" fmla="*/ 4555985 h 6858000"/>
              <a:gd name="connsiteX32" fmla="*/ 0 w 5915208"/>
              <a:gd name="connsiteY32" fmla="*/ 4298400 h 6858000"/>
              <a:gd name="connsiteX33" fmla="*/ 0 w 5915208"/>
              <a:gd name="connsiteY33"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213399 h 6858000"/>
              <a:gd name="connsiteX5" fmla="*/ 5915208 w 5915208"/>
              <a:gd name="connsiteY5" fmla="*/ 1056585 h 6858000"/>
              <a:gd name="connsiteX6" fmla="*/ 5915208 w 5915208"/>
              <a:gd name="connsiteY6" fmla="*/ 1269984 h 6858000"/>
              <a:gd name="connsiteX7" fmla="*/ 5915208 w 5915208"/>
              <a:gd name="connsiteY7" fmla="*/ 1605083 h 6858000"/>
              <a:gd name="connsiteX8" fmla="*/ 5915208 w 5915208"/>
              <a:gd name="connsiteY8" fmla="*/ 1996385 h 6858000"/>
              <a:gd name="connsiteX9" fmla="*/ 5915208 w 5915208"/>
              <a:gd name="connsiteY9" fmla="*/ 2209784 h 6858000"/>
              <a:gd name="connsiteX10" fmla="*/ 5915208 w 5915208"/>
              <a:gd name="connsiteY10" fmla="*/ 2559600 h 6858000"/>
              <a:gd name="connsiteX11" fmla="*/ 5915208 w 5915208"/>
              <a:gd name="connsiteY11" fmla="*/ 2661668 h 6858000"/>
              <a:gd name="connsiteX12" fmla="*/ 5915208 w 5915208"/>
              <a:gd name="connsiteY12" fmla="*/ 2772999 h 6858000"/>
              <a:gd name="connsiteX13" fmla="*/ 5915208 w 5915208"/>
              <a:gd name="connsiteY13" fmla="*/ 3601468 h 6858000"/>
              <a:gd name="connsiteX14" fmla="*/ 5915208 w 5915208"/>
              <a:gd name="connsiteY14" fmla="*/ 3616185 h 6858000"/>
              <a:gd name="connsiteX15" fmla="*/ 5915208 w 5915208"/>
              <a:gd name="connsiteY15" fmla="*/ 3829584 h 6858000"/>
              <a:gd name="connsiteX16" fmla="*/ 5915208 w 5915208"/>
              <a:gd name="connsiteY16" fmla="*/ 4164683 h 6858000"/>
              <a:gd name="connsiteX17" fmla="*/ 5915208 w 5915208"/>
              <a:gd name="connsiteY17" fmla="*/ 4555985 h 6858000"/>
              <a:gd name="connsiteX18" fmla="*/ 5915208 w 5915208"/>
              <a:gd name="connsiteY18" fmla="*/ 4769384 h 6858000"/>
              <a:gd name="connsiteX19" fmla="*/ 5915208 w 5915208"/>
              <a:gd name="connsiteY19" fmla="*/ 5221268 h 6858000"/>
              <a:gd name="connsiteX20" fmla="*/ 5915208 w 5915208"/>
              <a:gd name="connsiteY20" fmla="*/ 6161068 h 6858000"/>
              <a:gd name="connsiteX21" fmla="*/ 5218272 w 5915208"/>
              <a:gd name="connsiteY21" fmla="*/ 6858000 h 6858000"/>
              <a:gd name="connsiteX22" fmla="*/ 5200271 w 5915208"/>
              <a:gd name="connsiteY22" fmla="*/ 6858000 h 6858000"/>
              <a:gd name="connsiteX23" fmla="*/ 4433064 w 5915208"/>
              <a:gd name="connsiteY23" fmla="*/ 6858000 h 6858000"/>
              <a:gd name="connsiteX24" fmla="*/ 4415063 w 5915208"/>
              <a:gd name="connsiteY24" fmla="*/ 6858000 h 6858000"/>
              <a:gd name="connsiteX25" fmla="*/ 803209 w 5915208"/>
              <a:gd name="connsiteY25" fmla="*/ 6858000 h 6858000"/>
              <a:gd name="connsiteX26" fmla="*/ 785208 w 5915208"/>
              <a:gd name="connsiteY26" fmla="*/ 6858000 h 6858000"/>
              <a:gd name="connsiteX27" fmla="*/ 18001 w 5915208"/>
              <a:gd name="connsiteY27" fmla="*/ 6858000 h 6858000"/>
              <a:gd name="connsiteX28" fmla="*/ 0 w 5915208"/>
              <a:gd name="connsiteY28" fmla="*/ 6858000 h 6858000"/>
              <a:gd name="connsiteX29" fmla="*/ 0 w 5915208"/>
              <a:gd name="connsiteY29" fmla="*/ 5918200 h 6858000"/>
              <a:gd name="connsiteX30" fmla="*/ 0 w 5915208"/>
              <a:gd name="connsiteY30" fmla="*/ 4861615 h 6858000"/>
              <a:gd name="connsiteX31" fmla="*/ 0 w 5915208"/>
              <a:gd name="connsiteY31" fmla="*/ 4555985 h 6858000"/>
              <a:gd name="connsiteX32" fmla="*/ 0 w 5915208"/>
              <a:gd name="connsiteY32"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213399 h 6858000"/>
              <a:gd name="connsiteX5" fmla="*/ 5915208 w 5915208"/>
              <a:gd name="connsiteY5" fmla="*/ 1056585 h 6858000"/>
              <a:gd name="connsiteX6" fmla="*/ 5915208 w 5915208"/>
              <a:gd name="connsiteY6" fmla="*/ 1269984 h 6858000"/>
              <a:gd name="connsiteX7" fmla="*/ 5915208 w 5915208"/>
              <a:gd name="connsiteY7" fmla="*/ 1605083 h 6858000"/>
              <a:gd name="connsiteX8" fmla="*/ 5915208 w 5915208"/>
              <a:gd name="connsiteY8" fmla="*/ 1996385 h 6858000"/>
              <a:gd name="connsiteX9" fmla="*/ 5915208 w 5915208"/>
              <a:gd name="connsiteY9" fmla="*/ 2209784 h 6858000"/>
              <a:gd name="connsiteX10" fmla="*/ 5915208 w 5915208"/>
              <a:gd name="connsiteY10" fmla="*/ 2559600 h 6858000"/>
              <a:gd name="connsiteX11" fmla="*/ 5915208 w 5915208"/>
              <a:gd name="connsiteY11" fmla="*/ 2661668 h 6858000"/>
              <a:gd name="connsiteX12" fmla="*/ 5915208 w 5915208"/>
              <a:gd name="connsiteY12" fmla="*/ 2772999 h 6858000"/>
              <a:gd name="connsiteX13" fmla="*/ 5915208 w 5915208"/>
              <a:gd name="connsiteY13" fmla="*/ 3601468 h 6858000"/>
              <a:gd name="connsiteX14" fmla="*/ 5915208 w 5915208"/>
              <a:gd name="connsiteY14" fmla="*/ 3616185 h 6858000"/>
              <a:gd name="connsiteX15" fmla="*/ 5915208 w 5915208"/>
              <a:gd name="connsiteY15" fmla="*/ 3829584 h 6858000"/>
              <a:gd name="connsiteX16" fmla="*/ 5915208 w 5915208"/>
              <a:gd name="connsiteY16" fmla="*/ 4164683 h 6858000"/>
              <a:gd name="connsiteX17" fmla="*/ 5915208 w 5915208"/>
              <a:gd name="connsiteY17" fmla="*/ 4555985 h 6858000"/>
              <a:gd name="connsiteX18" fmla="*/ 5915208 w 5915208"/>
              <a:gd name="connsiteY18" fmla="*/ 4769384 h 6858000"/>
              <a:gd name="connsiteX19" fmla="*/ 5915208 w 5915208"/>
              <a:gd name="connsiteY19" fmla="*/ 5221268 h 6858000"/>
              <a:gd name="connsiteX20" fmla="*/ 5915208 w 5915208"/>
              <a:gd name="connsiteY20" fmla="*/ 6161068 h 6858000"/>
              <a:gd name="connsiteX21" fmla="*/ 5218272 w 5915208"/>
              <a:gd name="connsiteY21" fmla="*/ 6858000 h 6858000"/>
              <a:gd name="connsiteX22" fmla="*/ 5200271 w 5915208"/>
              <a:gd name="connsiteY22" fmla="*/ 6858000 h 6858000"/>
              <a:gd name="connsiteX23" fmla="*/ 4433064 w 5915208"/>
              <a:gd name="connsiteY23" fmla="*/ 6858000 h 6858000"/>
              <a:gd name="connsiteX24" fmla="*/ 4415063 w 5915208"/>
              <a:gd name="connsiteY24" fmla="*/ 6858000 h 6858000"/>
              <a:gd name="connsiteX25" fmla="*/ 803209 w 5915208"/>
              <a:gd name="connsiteY25" fmla="*/ 6858000 h 6858000"/>
              <a:gd name="connsiteX26" fmla="*/ 785208 w 5915208"/>
              <a:gd name="connsiteY26" fmla="*/ 6858000 h 6858000"/>
              <a:gd name="connsiteX27" fmla="*/ 18001 w 5915208"/>
              <a:gd name="connsiteY27" fmla="*/ 6858000 h 6858000"/>
              <a:gd name="connsiteX28" fmla="*/ 0 w 5915208"/>
              <a:gd name="connsiteY28" fmla="*/ 6858000 h 6858000"/>
              <a:gd name="connsiteX29" fmla="*/ 0 w 5915208"/>
              <a:gd name="connsiteY29" fmla="*/ 5918200 h 6858000"/>
              <a:gd name="connsiteX30" fmla="*/ 0 w 5915208"/>
              <a:gd name="connsiteY30" fmla="*/ 4861615 h 6858000"/>
              <a:gd name="connsiteX31" fmla="*/ 0 w 5915208"/>
              <a:gd name="connsiteY31"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213399 h 6858000"/>
              <a:gd name="connsiteX5" fmla="*/ 5915208 w 5915208"/>
              <a:gd name="connsiteY5" fmla="*/ 1056585 h 6858000"/>
              <a:gd name="connsiteX6" fmla="*/ 5915208 w 5915208"/>
              <a:gd name="connsiteY6" fmla="*/ 1269984 h 6858000"/>
              <a:gd name="connsiteX7" fmla="*/ 5915208 w 5915208"/>
              <a:gd name="connsiteY7" fmla="*/ 1605083 h 6858000"/>
              <a:gd name="connsiteX8" fmla="*/ 5915208 w 5915208"/>
              <a:gd name="connsiteY8" fmla="*/ 1996385 h 6858000"/>
              <a:gd name="connsiteX9" fmla="*/ 5915208 w 5915208"/>
              <a:gd name="connsiteY9" fmla="*/ 2209784 h 6858000"/>
              <a:gd name="connsiteX10" fmla="*/ 5915208 w 5915208"/>
              <a:gd name="connsiteY10" fmla="*/ 2559600 h 6858000"/>
              <a:gd name="connsiteX11" fmla="*/ 5915208 w 5915208"/>
              <a:gd name="connsiteY11" fmla="*/ 2661668 h 6858000"/>
              <a:gd name="connsiteX12" fmla="*/ 5915208 w 5915208"/>
              <a:gd name="connsiteY12" fmla="*/ 2772999 h 6858000"/>
              <a:gd name="connsiteX13" fmla="*/ 5915208 w 5915208"/>
              <a:gd name="connsiteY13" fmla="*/ 3601468 h 6858000"/>
              <a:gd name="connsiteX14" fmla="*/ 5915208 w 5915208"/>
              <a:gd name="connsiteY14" fmla="*/ 3616185 h 6858000"/>
              <a:gd name="connsiteX15" fmla="*/ 5915208 w 5915208"/>
              <a:gd name="connsiteY15" fmla="*/ 3829584 h 6858000"/>
              <a:gd name="connsiteX16" fmla="*/ 5915208 w 5915208"/>
              <a:gd name="connsiteY16" fmla="*/ 4164683 h 6858000"/>
              <a:gd name="connsiteX17" fmla="*/ 5915208 w 5915208"/>
              <a:gd name="connsiteY17" fmla="*/ 4555985 h 6858000"/>
              <a:gd name="connsiteX18" fmla="*/ 5915208 w 5915208"/>
              <a:gd name="connsiteY18" fmla="*/ 4769384 h 6858000"/>
              <a:gd name="connsiteX19" fmla="*/ 5915208 w 5915208"/>
              <a:gd name="connsiteY19" fmla="*/ 5221268 h 6858000"/>
              <a:gd name="connsiteX20" fmla="*/ 5915208 w 5915208"/>
              <a:gd name="connsiteY20" fmla="*/ 6161068 h 6858000"/>
              <a:gd name="connsiteX21" fmla="*/ 5218272 w 5915208"/>
              <a:gd name="connsiteY21" fmla="*/ 6858000 h 6858000"/>
              <a:gd name="connsiteX22" fmla="*/ 5200271 w 5915208"/>
              <a:gd name="connsiteY22" fmla="*/ 6858000 h 6858000"/>
              <a:gd name="connsiteX23" fmla="*/ 4433064 w 5915208"/>
              <a:gd name="connsiteY23" fmla="*/ 6858000 h 6858000"/>
              <a:gd name="connsiteX24" fmla="*/ 4415063 w 5915208"/>
              <a:gd name="connsiteY24" fmla="*/ 6858000 h 6858000"/>
              <a:gd name="connsiteX25" fmla="*/ 803209 w 5915208"/>
              <a:gd name="connsiteY25" fmla="*/ 6858000 h 6858000"/>
              <a:gd name="connsiteX26" fmla="*/ 785208 w 5915208"/>
              <a:gd name="connsiteY26" fmla="*/ 6858000 h 6858000"/>
              <a:gd name="connsiteX27" fmla="*/ 18001 w 5915208"/>
              <a:gd name="connsiteY27" fmla="*/ 6858000 h 6858000"/>
              <a:gd name="connsiteX28" fmla="*/ 0 w 5915208"/>
              <a:gd name="connsiteY28" fmla="*/ 6858000 h 6858000"/>
              <a:gd name="connsiteX29" fmla="*/ 0 w 5915208"/>
              <a:gd name="connsiteY29" fmla="*/ 5918200 h 6858000"/>
              <a:gd name="connsiteX30" fmla="*/ 0 w 5915208"/>
              <a:gd name="connsiteY30"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213399 h 6858000"/>
              <a:gd name="connsiteX5" fmla="*/ 5915208 w 5915208"/>
              <a:gd name="connsiteY5" fmla="*/ 1056585 h 6858000"/>
              <a:gd name="connsiteX6" fmla="*/ 5915208 w 5915208"/>
              <a:gd name="connsiteY6" fmla="*/ 1269984 h 6858000"/>
              <a:gd name="connsiteX7" fmla="*/ 5915208 w 5915208"/>
              <a:gd name="connsiteY7" fmla="*/ 1605083 h 6858000"/>
              <a:gd name="connsiteX8" fmla="*/ 5915208 w 5915208"/>
              <a:gd name="connsiteY8" fmla="*/ 1996385 h 6858000"/>
              <a:gd name="connsiteX9" fmla="*/ 5915208 w 5915208"/>
              <a:gd name="connsiteY9" fmla="*/ 2209784 h 6858000"/>
              <a:gd name="connsiteX10" fmla="*/ 5915208 w 5915208"/>
              <a:gd name="connsiteY10" fmla="*/ 2559600 h 6858000"/>
              <a:gd name="connsiteX11" fmla="*/ 5915208 w 5915208"/>
              <a:gd name="connsiteY11" fmla="*/ 2661668 h 6858000"/>
              <a:gd name="connsiteX12" fmla="*/ 5915208 w 5915208"/>
              <a:gd name="connsiteY12" fmla="*/ 2772999 h 6858000"/>
              <a:gd name="connsiteX13" fmla="*/ 5915208 w 5915208"/>
              <a:gd name="connsiteY13" fmla="*/ 3601468 h 6858000"/>
              <a:gd name="connsiteX14" fmla="*/ 5915208 w 5915208"/>
              <a:gd name="connsiteY14" fmla="*/ 3616185 h 6858000"/>
              <a:gd name="connsiteX15" fmla="*/ 5915208 w 5915208"/>
              <a:gd name="connsiteY15" fmla="*/ 3829584 h 6858000"/>
              <a:gd name="connsiteX16" fmla="*/ 5915208 w 5915208"/>
              <a:gd name="connsiteY16" fmla="*/ 4164683 h 6858000"/>
              <a:gd name="connsiteX17" fmla="*/ 5915208 w 5915208"/>
              <a:gd name="connsiteY17" fmla="*/ 4555985 h 6858000"/>
              <a:gd name="connsiteX18" fmla="*/ 5915208 w 5915208"/>
              <a:gd name="connsiteY18" fmla="*/ 4769384 h 6858000"/>
              <a:gd name="connsiteX19" fmla="*/ 5915208 w 5915208"/>
              <a:gd name="connsiteY19" fmla="*/ 5221268 h 6858000"/>
              <a:gd name="connsiteX20" fmla="*/ 5915208 w 5915208"/>
              <a:gd name="connsiteY20" fmla="*/ 6161068 h 6858000"/>
              <a:gd name="connsiteX21" fmla="*/ 5218272 w 5915208"/>
              <a:gd name="connsiteY21" fmla="*/ 6858000 h 6858000"/>
              <a:gd name="connsiteX22" fmla="*/ 5200271 w 5915208"/>
              <a:gd name="connsiteY22" fmla="*/ 6858000 h 6858000"/>
              <a:gd name="connsiteX23" fmla="*/ 4433064 w 5915208"/>
              <a:gd name="connsiteY23" fmla="*/ 6858000 h 6858000"/>
              <a:gd name="connsiteX24" fmla="*/ 4415063 w 5915208"/>
              <a:gd name="connsiteY24" fmla="*/ 6858000 h 6858000"/>
              <a:gd name="connsiteX25" fmla="*/ 803209 w 5915208"/>
              <a:gd name="connsiteY25" fmla="*/ 6858000 h 6858000"/>
              <a:gd name="connsiteX26" fmla="*/ 785208 w 5915208"/>
              <a:gd name="connsiteY26" fmla="*/ 6858000 h 6858000"/>
              <a:gd name="connsiteX27" fmla="*/ 18001 w 5915208"/>
              <a:gd name="connsiteY27" fmla="*/ 6858000 h 6858000"/>
              <a:gd name="connsiteX28" fmla="*/ 0 w 5915208"/>
              <a:gd name="connsiteY28" fmla="*/ 6858000 h 6858000"/>
              <a:gd name="connsiteX29" fmla="*/ 0 w 5915208"/>
              <a:gd name="connsiteY29"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213399 h 6858000"/>
              <a:gd name="connsiteX5" fmla="*/ 5915208 w 5915208"/>
              <a:gd name="connsiteY5" fmla="*/ 1056585 h 6858000"/>
              <a:gd name="connsiteX6" fmla="*/ 5915208 w 5915208"/>
              <a:gd name="connsiteY6" fmla="*/ 1269984 h 6858000"/>
              <a:gd name="connsiteX7" fmla="*/ 5915208 w 5915208"/>
              <a:gd name="connsiteY7" fmla="*/ 1605083 h 6858000"/>
              <a:gd name="connsiteX8" fmla="*/ 5915208 w 5915208"/>
              <a:gd name="connsiteY8" fmla="*/ 1996385 h 6858000"/>
              <a:gd name="connsiteX9" fmla="*/ 5915208 w 5915208"/>
              <a:gd name="connsiteY9" fmla="*/ 2209784 h 6858000"/>
              <a:gd name="connsiteX10" fmla="*/ 5915208 w 5915208"/>
              <a:gd name="connsiteY10" fmla="*/ 2559600 h 6858000"/>
              <a:gd name="connsiteX11" fmla="*/ 5915208 w 5915208"/>
              <a:gd name="connsiteY11" fmla="*/ 2661668 h 6858000"/>
              <a:gd name="connsiteX12" fmla="*/ 5915208 w 5915208"/>
              <a:gd name="connsiteY12" fmla="*/ 2772999 h 6858000"/>
              <a:gd name="connsiteX13" fmla="*/ 5915208 w 5915208"/>
              <a:gd name="connsiteY13" fmla="*/ 3601468 h 6858000"/>
              <a:gd name="connsiteX14" fmla="*/ 5915208 w 5915208"/>
              <a:gd name="connsiteY14" fmla="*/ 3616185 h 6858000"/>
              <a:gd name="connsiteX15" fmla="*/ 5915208 w 5915208"/>
              <a:gd name="connsiteY15" fmla="*/ 3829584 h 6858000"/>
              <a:gd name="connsiteX16" fmla="*/ 5915208 w 5915208"/>
              <a:gd name="connsiteY16" fmla="*/ 4164683 h 6858000"/>
              <a:gd name="connsiteX17" fmla="*/ 5915208 w 5915208"/>
              <a:gd name="connsiteY17" fmla="*/ 4555985 h 6858000"/>
              <a:gd name="connsiteX18" fmla="*/ 5915208 w 5915208"/>
              <a:gd name="connsiteY18" fmla="*/ 4769384 h 6858000"/>
              <a:gd name="connsiteX19" fmla="*/ 5915208 w 5915208"/>
              <a:gd name="connsiteY19" fmla="*/ 5221268 h 6858000"/>
              <a:gd name="connsiteX20" fmla="*/ 5915208 w 5915208"/>
              <a:gd name="connsiteY20" fmla="*/ 6161068 h 6858000"/>
              <a:gd name="connsiteX21" fmla="*/ 5218272 w 5915208"/>
              <a:gd name="connsiteY21" fmla="*/ 6858000 h 6858000"/>
              <a:gd name="connsiteX22" fmla="*/ 5200271 w 5915208"/>
              <a:gd name="connsiteY22" fmla="*/ 6858000 h 6858000"/>
              <a:gd name="connsiteX23" fmla="*/ 4433064 w 5915208"/>
              <a:gd name="connsiteY23" fmla="*/ 6858000 h 6858000"/>
              <a:gd name="connsiteX24" fmla="*/ 4415063 w 5915208"/>
              <a:gd name="connsiteY24" fmla="*/ 6858000 h 6858000"/>
              <a:gd name="connsiteX25" fmla="*/ 803209 w 5915208"/>
              <a:gd name="connsiteY25" fmla="*/ 6858000 h 6858000"/>
              <a:gd name="connsiteX26" fmla="*/ 18001 w 5915208"/>
              <a:gd name="connsiteY26" fmla="*/ 6858000 h 6858000"/>
              <a:gd name="connsiteX27" fmla="*/ 0 w 5915208"/>
              <a:gd name="connsiteY27" fmla="*/ 6858000 h 6858000"/>
              <a:gd name="connsiteX28" fmla="*/ 0 w 5915208"/>
              <a:gd name="connsiteY28"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213399 h 6858000"/>
              <a:gd name="connsiteX5" fmla="*/ 5915208 w 5915208"/>
              <a:gd name="connsiteY5" fmla="*/ 1056585 h 6858000"/>
              <a:gd name="connsiteX6" fmla="*/ 5915208 w 5915208"/>
              <a:gd name="connsiteY6" fmla="*/ 1269984 h 6858000"/>
              <a:gd name="connsiteX7" fmla="*/ 5915208 w 5915208"/>
              <a:gd name="connsiteY7" fmla="*/ 1605083 h 6858000"/>
              <a:gd name="connsiteX8" fmla="*/ 5915208 w 5915208"/>
              <a:gd name="connsiteY8" fmla="*/ 1996385 h 6858000"/>
              <a:gd name="connsiteX9" fmla="*/ 5915208 w 5915208"/>
              <a:gd name="connsiteY9" fmla="*/ 2209784 h 6858000"/>
              <a:gd name="connsiteX10" fmla="*/ 5915208 w 5915208"/>
              <a:gd name="connsiteY10" fmla="*/ 2559600 h 6858000"/>
              <a:gd name="connsiteX11" fmla="*/ 5915208 w 5915208"/>
              <a:gd name="connsiteY11" fmla="*/ 2661668 h 6858000"/>
              <a:gd name="connsiteX12" fmla="*/ 5915208 w 5915208"/>
              <a:gd name="connsiteY12" fmla="*/ 2772999 h 6858000"/>
              <a:gd name="connsiteX13" fmla="*/ 5915208 w 5915208"/>
              <a:gd name="connsiteY13" fmla="*/ 3601468 h 6858000"/>
              <a:gd name="connsiteX14" fmla="*/ 5915208 w 5915208"/>
              <a:gd name="connsiteY14" fmla="*/ 3616185 h 6858000"/>
              <a:gd name="connsiteX15" fmla="*/ 5915208 w 5915208"/>
              <a:gd name="connsiteY15" fmla="*/ 3829584 h 6858000"/>
              <a:gd name="connsiteX16" fmla="*/ 5915208 w 5915208"/>
              <a:gd name="connsiteY16" fmla="*/ 4164683 h 6858000"/>
              <a:gd name="connsiteX17" fmla="*/ 5915208 w 5915208"/>
              <a:gd name="connsiteY17" fmla="*/ 4555985 h 6858000"/>
              <a:gd name="connsiteX18" fmla="*/ 5915208 w 5915208"/>
              <a:gd name="connsiteY18" fmla="*/ 4769384 h 6858000"/>
              <a:gd name="connsiteX19" fmla="*/ 5915208 w 5915208"/>
              <a:gd name="connsiteY19" fmla="*/ 5221268 h 6858000"/>
              <a:gd name="connsiteX20" fmla="*/ 5915208 w 5915208"/>
              <a:gd name="connsiteY20" fmla="*/ 6161068 h 6858000"/>
              <a:gd name="connsiteX21" fmla="*/ 5218272 w 5915208"/>
              <a:gd name="connsiteY21" fmla="*/ 6858000 h 6858000"/>
              <a:gd name="connsiteX22" fmla="*/ 5200271 w 5915208"/>
              <a:gd name="connsiteY22" fmla="*/ 6858000 h 6858000"/>
              <a:gd name="connsiteX23" fmla="*/ 4433064 w 5915208"/>
              <a:gd name="connsiteY23" fmla="*/ 6858000 h 6858000"/>
              <a:gd name="connsiteX24" fmla="*/ 803209 w 5915208"/>
              <a:gd name="connsiteY24" fmla="*/ 6858000 h 6858000"/>
              <a:gd name="connsiteX25" fmla="*/ 18001 w 5915208"/>
              <a:gd name="connsiteY25" fmla="*/ 6858000 h 6858000"/>
              <a:gd name="connsiteX26" fmla="*/ 0 w 5915208"/>
              <a:gd name="connsiteY26" fmla="*/ 6858000 h 6858000"/>
              <a:gd name="connsiteX27" fmla="*/ 0 w 5915208"/>
              <a:gd name="connsiteY27"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213399 h 6858000"/>
              <a:gd name="connsiteX5" fmla="*/ 5915208 w 5915208"/>
              <a:gd name="connsiteY5" fmla="*/ 1056585 h 6858000"/>
              <a:gd name="connsiteX6" fmla="*/ 5915208 w 5915208"/>
              <a:gd name="connsiteY6" fmla="*/ 1269984 h 6858000"/>
              <a:gd name="connsiteX7" fmla="*/ 5915208 w 5915208"/>
              <a:gd name="connsiteY7" fmla="*/ 1605083 h 6858000"/>
              <a:gd name="connsiteX8" fmla="*/ 5915208 w 5915208"/>
              <a:gd name="connsiteY8" fmla="*/ 1996385 h 6858000"/>
              <a:gd name="connsiteX9" fmla="*/ 5915208 w 5915208"/>
              <a:gd name="connsiteY9" fmla="*/ 2209784 h 6858000"/>
              <a:gd name="connsiteX10" fmla="*/ 5915208 w 5915208"/>
              <a:gd name="connsiteY10" fmla="*/ 2559600 h 6858000"/>
              <a:gd name="connsiteX11" fmla="*/ 5915208 w 5915208"/>
              <a:gd name="connsiteY11" fmla="*/ 2661668 h 6858000"/>
              <a:gd name="connsiteX12" fmla="*/ 5915208 w 5915208"/>
              <a:gd name="connsiteY12" fmla="*/ 2772999 h 6858000"/>
              <a:gd name="connsiteX13" fmla="*/ 5915208 w 5915208"/>
              <a:gd name="connsiteY13" fmla="*/ 3601468 h 6858000"/>
              <a:gd name="connsiteX14" fmla="*/ 5915208 w 5915208"/>
              <a:gd name="connsiteY14" fmla="*/ 3616185 h 6858000"/>
              <a:gd name="connsiteX15" fmla="*/ 5915208 w 5915208"/>
              <a:gd name="connsiteY15" fmla="*/ 3829584 h 6858000"/>
              <a:gd name="connsiteX16" fmla="*/ 5915208 w 5915208"/>
              <a:gd name="connsiteY16" fmla="*/ 4164683 h 6858000"/>
              <a:gd name="connsiteX17" fmla="*/ 5915208 w 5915208"/>
              <a:gd name="connsiteY17" fmla="*/ 4555985 h 6858000"/>
              <a:gd name="connsiteX18" fmla="*/ 5915208 w 5915208"/>
              <a:gd name="connsiteY18" fmla="*/ 4769384 h 6858000"/>
              <a:gd name="connsiteX19" fmla="*/ 5915208 w 5915208"/>
              <a:gd name="connsiteY19" fmla="*/ 5221268 h 6858000"/>
              <a:gd name="connsiteX20" fmla="*/ 5915208 w 5915208"/>
              <a:gd name="connsiteY20" fmla="*/ 6161068 h 6858000"/>
              <a:gd name="connsiteX21" fmla="*/ 5218272 w 5915208"/>
              <a:gd name="connsiteY21" fmla="*/ 6858000 h 6858000"/>
              <a:gd name="connsiteX22" fmla="*/ 5200271 w 5915208"/>
              <a:gd name="connsiteY22" fmla="*/ 6858000 h 6858000"/>
              <a:gd name="connsiteX23" fmla="*/ 803209 w 5915208"/>
              <a:gd name="connsiteY23" fmla="*/ 6858000 h 6858000"/>
              <a:gd name="connsiteX24" fmla="*/ 18001 w 5915208"/>
              <a:gd name="connsiteY24" fmla="*/ 6858000 h 6858000"/>
              <a:gd name="connsiteX25" fmla="*/ 0 w 5915208"/>
              <a:gd name="connsiteY25" fmla="*/ 6858000 h 6858000"/>
              <a:gd name="connsiteX26" fmla="*/ 0 w 5915208"/>
              <a:gd name="connsiteY26"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213399 h 6858000"/>
              <a:gd name="connsiteX5" fmla="*/ 5915208 w 5915208"/>
              <a:gd name="connsiteY5" fmla="*/ 1056585 h 6858000"/>
              <a:gd name="connsiteX6" fmla="*/ 5915208 w 5915208"/>
              <a:gd name="connsiteY6" fmla="*/ 1269984 h 6858000"/>
              <a:gd name="connsiteX7" fmla="*/ 5915208 w 5915208"/>
              <a:gd name="connsiteY7" fmla="*/ 1605083 h 6858000"/>
              <a:gd name="connsiteX8" fmla="*/ 5915208 w 5915208"/>
              <a:gd name="connsiteY8" fmla="*/ 1996385 h 6858000"/>
              <a:gd name="connsiteX9" fmla="*/ 5915208 w 5915208"/>
              <a:gd name="connsiteY9" fmla="*/ 2209784 h 6858000"/>
              <a:gd name="connsiteX10" fmla="*/ 5915208 w 5915208"/>
              <a:gd name="connsiteY10" fmla="*/ 2559600 h 6858000"/>
              <a:gd name="connsiteX11" fmla="*/ 5915208 w 5915208"/>
              <a:gd name="connsiteY11" fmla="*/ 2661668 h 6858000"/>
              <a:gd name="connsiteX12" fmla="*/ 5915208 w 5915208"/>
              <a:gd name="connsiteY12" fmla="*/ 2772999 h 6858000"/>
              <a:gd name="connsiteX13" fmla="*/ 5915208 w 5915208"/>
              <a:gd name="connsiteY13" fmla="*/ 3601468 h 6858000"/>
              <a:gd name="connsiteX14" fmla="*/ 5915208 w 5915208"/>
              <a:gd name="connsiteY14" fmla="*/ 3616185 h 6858000"/>
              <a:gd name="connsiteX15" fmla="*/ 5915208 w 5915208"/>
              <a:gd name="connsiteY15" fmla="*/ 3829584 h 6858000"/>
              <a:gd name="connsiteX16" fmla="*/ 5915208 w 5915208"/>
              <a:gd name="connsiteY16" fmla="*/ 4164683 h 6858000"/>
              <a:gd name="connsiteX17" fmla="*/ 5915208 w 5915208"/>
              <a:gd name="connsiteY17" fmla="*/ 4555985 h 6858000"/>
              <a:gd name="connsiteX18" fmla="*/ 5915208 w 5915208"/>
              <a:gd name="connsiteY18" fmla="*/ 4769384 h 6858000"/>
              <a:gd name="connsiteX19" fmla="*/ 5915208 w 5915208"/>
              <a:gd name="connsiteY19" fmla="*/ 5221268 h 6858000"/>
              <a:gd name="connsiteX20" fmla="*/ 5915208 w 5915208"/>
              <a:gd name="connsiteY20" fmla="*/ 6161068 h 6858000"/>
              <a:gd name="connsiteX21" fmla="*/ 5218272 w 5915208"/>
              <a:gd name="connsiteY21" fmla="*/ 6858000 h 6858000"/>
              <a:gd name="connsiteX22" fmla="*/ 5200271 w 5915208"/>
              <a:gd name="connsiteY22" fmla="*/ 6858000 h 6858000"/>
              <a:gd name="connsiteX23" fmla="*/ 18001 w 5915208"/>
              <a:gd name="connsiteY23" fmla="*/ 6858000 h 6858000"/>
              <a:gd name="connsiteX24" fmla="*/ 0 w 5915208"/>
              <a:gd name="connsiteY24" fmla="*/ 6858000 h 6858000"/>
              <a:gd name="connsiteX25" fmla="*/ 0 w 5915208"/>
              <a:gd name="connsiteY25"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269984 h 6858000"/>
              <a:gd name="connsiteX6" fmla="*/ 5915208 w 5915208"/>
              <a:gd name="connsiteY6" fmla="*/ 1605083 h 6858000"/>
              <a:gd name="connsiteX7" fmla="*/ 5915208 w 5915208"/>
              <a:gd name="connsiteY7" fmla="*/ 1996385 h 6858000"/>
              <a:gd name="connsiteX8" fmla="*/ 5915208 w 5915208"/>
              <a:gd name="connsiteY8" fmla="*/ 2209784 h 6858000"/>
              <a:gd name="connsiteX9" fmla="*/ 5915208 w 5915208"/>
              <a:gd name="connsiteY9" fmla="*/ 2559600 h 6858000"/>
              <a:gd name="connsiteX10" fmla="*/ 5915208 w 5915208"/>
              <a:gd name="connsiteY10" fmla="*/ 2661668 h 6858000"/>
              <a:gd name="connsiteX11" fmla="*/ 5915208 w 5915208"/>
              <a:gd name="connsiteY11" fmla="*/ 2772999 h 6858000"/>
              <a:gd name="connsiteX12" fmla="*/ 5915208 w 5915208"/>
              <a:gd name="connsiteY12" fmla="*/ 3601468 h 6858000"/>
              <a:gd name="connsiteX13" fmla="*/ 5915208 w 5915208"/>
              <a:gd name="connsiteY13" fmla="*/ 3616185 h 6858000"/>
              <a:gd name="connsiteX14" fmla="*/ 5915208 w 5915208"/>
              <a:gd name="connsiteY14" fmla="*/ 3829584 h 6858000"/>
              <a:gd name="connsiteX15" fmla="*/ 5915208 w 5915208"/>
              <a:gd name="connsiteY15" fmla="*/ 4164683 h 6858000"/>
              <a:gd name="connsiteX16" fmla="*/ 5915208 w 5915208"/>
              <a:gd name="connsiteY16" fmla="*/ 4555985 h 6858000"/>
              <a:gd name="connsiteX17" fmla="*/ 5915208 w 5915208"/>
              <a:gd name="connsiteY17" fmla="*/ 4769384 h 6858000"/>
              <a:gd name="connsiteX18" fmla="*/ 5915208 w 5915208"/>
              <a:gd name="connsiteY18" fmla="*/ 5221268 h 6858000"/>
              <a:gd name="connsiteX19" fmla="*/ 5915208 w 5915208"/>
              <a:gd name="connsiteY19" fmla="*/ 6161068 h 6858000"/>
              <a:gd name="connsiteX20" fmla="*/ 5218272 w 5915208"/>
              <a:gd name="connsiteY20" fmla="*/ 6858000 h 6858000"/>
              <a:gd name="connsiteX21" fmla="*/ 5200271 w 5915208"/>
              <a:gd name="connsiteY21" fmla="*/ 6858000 h 6858000"/>
              <a:gd name="connsiteX22" fmla="*/ 18001 w 5915208"/>
              <a:gd name="connsiteY22" fmla="*/ 6858000 h 6858000"/>
              <a:gd name="connsiteX23" fmla="*/ 0 w 5915208"/>
              <a:gd name="connsiteY23" fmla="*/ 6858000 h 6858000"/>
              <a:gd name="connsiteX24" fmla="*/ 0 w 5915208"/>
              <a:gd name="connsiteY24"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1056585 h 6858000"/>
              <a:gd name="connsiteX4" fmla="*/ 5915208 w 5915208"/>
              <a:gd name="connsiteY4" fmla="*/ 1269984 h 6858000"/>
              <a:gd name="connsiteX5" fmla="*/ 5915208 w 5915208"/>
              <a:gd name="connsiteY5" fmla="*/ 1605083 h 6858000"/>
              <a:gd name="connsiteX6" fmla="*/ 5915208 w 5915208"/>
              <a:gd name="connsiteY6" fmla="*/ 1996385 h 6858000"/>
              <a:gd name="connsiteX7" fmla="*/ 5915208 w 5915208"/>
              <a:gd name="connsiteY7" fmla="*/ 2209784 h 6858000"/>
              <a:gd name="connsiteX8" fmla="*/ 5915208 w 5915208"/>
              <a:gd name="connsiteY8" fmla="*/ 2559600 h 6858000"/>
              <a:gd name="connsiteX9" fmla="*/ 5915208 w 5915208"/>
              <a:gd name="connsiteY9" fmla="*/ 2661668 h 6858000"/>
              <a:gd name="connsiteX10" fmla="*/ 5915208 w 5915208"/>
              <a:gd name="connsiteY10" fmla="*/ 2772999 h 6858000"/>
              <a:gd name="connsiteX11" fmla="*/ 5915208 w 5915208"/>
              <a:gd name="connsiteY11" fmla="*/ 3601468 h 6858000"/>
              <a:gd name="connsiteX12" fmla="*/ 5915208 w 5915208"/>
              <a:gd name="connsiteY12" fmla="*/ 3616185 h 6858000"/>
              <a:gd name="connsiteX13" fmla="*/ 5915208 w 5915208"/>
              <a:gd name="connsiteY13" fmla="*/ 3829584 h 6858000"/>
              <a:gd name="connsiteX14" fmla="*/ 5915208 w 5915208"/>
              <a:gd name="connsiteY14" fmla="*/ 4164683 h 6858000"/>
              <a:gd name="connsiteX15" fmla="*/ 5915208 w 5915208"/>
              <a:gd name="connsiteY15" fmla="*/ 4555985 h 6858000"/>
              <a:gd name="connsiteX16" fmla="*/ 5915208 w 5915208"/>
              <a:gd name="connsiteY16" fmla="*/ 4769384 h 6858000"/>
              <a:gd name="connsiteX17" fmla="*/ 5915208 w 5915208"/>
              <a:gd name="connsiteY17" fmla="*/ 5221268 h 6858000"/>
              <a:gd name="connsiteX18" fmla="*/ 5915208 w 5915208"/>
              <a:gd name="connsiteY18" fmla="*/ 6161068 h 6858000"/>
              <a:gd name="connsiteX19" fmla="*/ 5218272 w 5915208"/>
              <a:gd name="connsiteY19" fmla="*/ 6858000 h 6858000"/>
              <a:gd name="connsiteX20" fmla="*/ 5200271 w 5915208"/>
              <a:gd name="connsiteY20" fmla="*/ 6858000 h 6858000"/>
              <a:gd name="connsiteX21" fmla="*/ 18001 w 5915208"/>
              <a:gd name="connsiteY21" fmla="*/ 6858000 h 6858000"/>
              <a:gd name="connsiteX22" fmla="*/ 0 w 5915208"/>
              <a:gd name="connsiteY22" fmla="*/ 6858000 h 6858000"/>
              <a:gd name="connsiteX23" fmla="*/ 0 w 5915208"/>
              <a:gd name="connsiteY23"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1269984 h 6858000"/>
              <a:gd name="connsiteX4" fmla="*/ 5915208 w 5915208"/>
              <a:gd name="connsiteY4" fmla="*/ 1605083 h 6858000"/>
              <a:gd name="connsiteX5" fmla="*/ 5915208 w 5915208"/>
              <a:gd name="connsiteY5" fmla="*/ 1996385 h 6858000"/>
              <a:gd name="connsiteX6" fmla="*/ 5915208 w 5915208"/>
              <a:gd name="connsiteY6" fmla="*/ 2209784 h 6858000"/>
              <a:gd name="connsiteX7" fmla="*/ 5915208 w 5915208"/>
              <a:gd name="connsiteY7" fmla="*/ 2559600 h 6858000"/>
              <a:gd name="connsiteX8" fmla="*/ 5915208 w 5915208"/>
              <a:gd name="connsiteY8" fmla="*/ 2661668 h 6858000"/>
              <a:gd name="connsiteX9" fmla="*/ 5915208 w 5915208"/>
              <a:gd name="connsiteY9" fmla="*/ 2772999 h 6858000"/>
              <a:gd name="connsiteX10" fmla="*/ 5915208 w 5915208"/>
              <a:gd name="connsiteY10" fmla="*/ 3601468 h 6858000"/>
              <a:gd name="connsiteX11" fmla="*/ 5915208 w 5915208"/>
              <a:gd name="connsiteY11" fmla="*/ 3616185 h 6858000"/>
              <a:gd name="connsiteX12" fmla="*/ 5915208 w 5915208"/>
              <a:gd name="connsiteY12" fmla="*/ 3829584 h 6858000"/>
              <a:gd name="connsiteX13" fmla="*/ 5915208 w 5915208"/>
              <a:gd name="connsiteY13" fmla="*/ 4164683 h 6858000"/>
              <a:gd name="connsiteX14" fmla="*/ 5915208 w 5915208"/>
              <a:gd name="connsiteY14" fmla="*/ 4555985 h 6858000"/>
              <a:gd name="connsiteX15" fmla="*/ 5915208 w 5915208"/>
              <a:gd name="connsiteY15" fmla="*/ 4769384 h 6858000"/>
              <a:gd name="connsiteX16" fmla="*/ 5915208 w 5915208"/>
              <a:gd name="connsiteY16" fmla="*/ 5221268 h 6858000"/>
              <a:gd name="connsiteX17" fmla="*/ 5915208 w 5915208"/>
              <a:gd name="connsiteY17" fmla="*/ 6161068 h 6858000"/>
              <a:gd name="connsiteX18" fmla="*/ 5218272 w 5915208"/>
              <a:gd name="connsiteY18" fmla="*/ 6858000 h 6858000"/>
              <a:gd name="connsiteX19" fmla="*/ 5200271 w 5915208"/>
              <a:gd name="connsiteY19" fmla="*/ 6858000 h 6858000"/>
              <a:gd name="connsiteX20" fmla="*/ 18001 w 5915208"/>
              <a:gd name="connsiteY20" fmla="*/ 6858000 h 6858000"/>
              <a:gd name="connsiteX21" fmla="*/ 0 w 5915208"/>
              <a:gd name="connsiteY21" fmla="*/ 6858000 h 6858000"/>
              <a:gd name="connsiteX22" fmla="*/ 0 w 5915208"/>
              <a:gd name="connsiteY22"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1605083 h 6858000"/>
              <a:gd name="connsiteX4" fmla="*/ 5915208 w 5915208"/>
              <a:gd name="connsiteY4" fmla="*/ 1996385 h 6858000"/>
              <a:gd name="connsiteX5" fmla="*/ 5915208 w 5915208"/>
              <a:gd name="connsiteY5" fmla="*/ 2209784 h 6858000"/>
              <a:gd name="connsiteX6" fmla="*/ 5915208 w 5915208"/>
              <a:gd name="connsiteY6" fmla="*/ 2559600 h 6858000"/>
              <a:gd name="connsiteX7" fmla="*/ 5915208 w 5915208"/>
              <a:gd name="connsiteY7" fmla="*/ 2661668 h 6858000"/>
              <a:gd name="connsiteX8" fmla="*/ 5915208 w 5915208"/>
              <a:gd name="connsiteY8" fmla="*/ 2772999 h 6858000"/>
              <a:gd name="connsiteX9" fmla="*/ 5915208 w 5915208"/>
              <a:gd name="connsiteY9" fmla="*/ 3601468 h 6858000"/>
              <a:gd name="connsiteX10" fmla="*/ 5915208 w 5915208"/>
              <a:gd name="connsiteY10" fmla="*/ 3616185 h 6858000"/>
              <a:gd name="connsiteX11" fmla="*/ 5915208 w 5915208"/>
              <a:gd name="connsiteY11" fmla="*/ 3829584 h 6858000"/>
              <a:gd name="connsiteX12" fmla="*/ 5915208 w 5915208"/>
              <a:gd name="connsiteY12" fmla="*/ 4164683 h 6858000"/>
              <a:gd name="connsiteX13" fmla="*/ 5915208 w 5915208"/>
              <a:gd name="connsiteY13" fmla="*/ 4555985 h 6858000"/>
              <a:gd name="connsiteX14" fmla="*/ 5915208 w 5915208"/>
              <a:gd name="connsiteY14" fmla="*/ 4769384 h 6858000"/>
              <a:gd name="connsiteX15" fmla="*/ 5915208 w 5915208"/>
              <a:gd name="connsiteY15" fmla="*/ 5221268 h 6858000"/>
              <a:gd name="connsiteX16" fmla="*/ 5915208 w 5915208"/>
              <a:gd name="connsiteY16" fmla="*/ 6161068 h 6858000"/>
              <a:gd name="connsiteX17" fmla="*/ 5218272 w 5915208"/>
              <a:gd name="connsiteY17" fmla="*/ 6858000 h 6858000"/>
              <a:gd name="connsiteX18" fmla="*/ 5200271 w 5915208"/>
              <a:gd name="connsiteY18" fmla="*/ 6858000 h 6858000"/>
              <a:gd name="connsiteX19" fmla="*/ 18001 w 5915208"/>
              <a:gd name="connsiteY19" fmla="*/ 6858000 h 6858000"/>
              <a:gd name="connsiteX20" fmla="*/ 0 w 5915208"/>
              <a:gd name="connsiteY20" fmla="*/ 6858000 h 6858000"/>
              <a:gd name="connsiteX21" fmla="*/ 0 w 5915208"/>
              <a:gd name="connsiteY21"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1996385 h 6858000"/>
              <a:gd name="connsiteX4" fmla="*/ 5915208 w 5915208"/>
              <a:gd name="connsiteY4" fmla="*/ 2209784 h 6858000"/>
              <a:gd name="connsiteX5" fmla="*/ 5915208 w 5915208"/>
              <a:gd name="connsiteY5" fmla="*/ 2559600 h 6858000"/>
              <a:gd name="connsiteX6" fmla="*/ 5915208 w 5915208"/>
              <a:gd name="connsiteY6" fmla="*/ 2661668 h 6858000"/>
              <a:gd name="connsiteX7" fmla="*/ 5915208 w 5915208"/>
              <a:gd name="connsiteY7" fmla="*/ 2772999 h 6858000"/>
              <a:gd name="connsiteX8" fmla="*/ 5915208 w 5915208"/>
              <a:gd name="connsiteY8" fmla="*/ 3601468 h 6858000"/>
              <a:gd name="connsiteX9" fmla="*/ 5915208 w 5915208"/>
              <a:gd name="connsiteY9" fmla="*/ 3616185 h 6858000"/>
              <a:gd name="connsiteX10" fmla="*/ 5915208 w 5915208"/>
              <a:gd name="connsiteY10" fmla="*/ 3829584 h 6858000"/>
              <a:gd name="connsiteX11" fmla="*/ 5915208 w 5915208"/>
              <a:gd name="connsiteY11" fmla="*/ 4164683 h 6858000"/>
              <a:gd name="connsiteX12" fmla="*/ 5915208 w 5915208"/>
              <a:gd name="connsiteY12" fmla="*/ 4555985 h 6858000"/>
              <a:gd name="connsiteX13" fmla="*/ 5915208 w 5915208"/>
              <a:gd name="connsiteY13" fmla="*/ 4769384 h 6858000"/>
              <a:gd name="connsiteX14" fmla="*/ 5915208 w 5915208"/>
              <a:gd name="connsiteY14" fmla="*/ 5221268 h 6858000"/>
              <a:gd name="connsiteX15" fmla="*/ 5915208 w 5915208"/>
              <a:gd name="connsiteY15" fmla="*/ 6161068 h 6858000"/>
              <a:gd name="connsiteX16" fmla="*/ 5218272 w 5915208"/>
              <a:gd name="connsiteY16" fmla="*/ 6858000 h 6858000"/>
              <a:gd name="connsiteX17" fmla="*/ 5200271 w 5915208"/>
              <a:gd name="connsiteY17" fmla="*/ 6858000 h 6858000"/>
              <a:gd name="connsiteX18" fmla="*/ 18001 w 5915208"/>
              <a:gd name="connsiteY18" fmla="*/ 6858000 h 6858000"/>
              <a:gd name="connsiteX19" fmla="*/ 0 w 5915208"/>
              <a:gd name="connsiteY19" fmla="*/ 6858000 h 6858000"/>
              <a:gd name="connsiteX20" fmla="*/ 0 w 5915208"/>
              <a:gd name="connsiteY20"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2209784 h 6858000"/>
              <a:gd name="connsiteX4" fmla="*/ 5915208 w 5915208"/>
              <a:gd name="connsiteY4" fmla="*/ 2559600 h 6858000"/>
              <a:gd name="connsiteX5" fmla="*/ 5915208 w 5915208"/>
              <a:gd name="connsiteY5" fmla="*/ 2661668 h 6858000"/>
              <a:gd name="connsiteX6" fmla="*/ 5915208 w 5915208"/>
              <a:gd name="connsiteY6" fmla="*/ 2772999 h 6858000"/>
              <a:gd name="connsiteX7" fmla="*/ 5915208 w 5915208"/>
              <a:gd name="connsiteY7" fmla="*/ 3601468 h 6858000"/>
              <a:gd name="connsiteX8" fmla="*/ 5915208 w 5915208"/>
              <a:gd name="connsiteY8" fmla="*/ 3616185 h 6858000"/>
              <a:gd name="connsiteX9" fmla="*/ 5915208 w 5915208"/>
              <a:gd name="connsiteY9" fmla="*/ 3829584 h 6858000"/>
              <a:gd name="connsiteX10" fmla="*/ 5915208 w 5915208"/>
              <a:gd name="connsiteY10" fmla="*/ 4164683 h 6858000"/>
              <a:gd name="connsiteX11" fmla="*/ 5915208 w 5915208"/>
              <a:gd name="connsiteY11" fmla="*/ 4555985 h 6858000"/>
              <a:gd name="connsiteX12" fmla="*/ 5915208 w 5915208"/>
              <a:gd name="connsiteY12" fmla="*/ 4769384 h 6858000"/>
              <a:gd name="connsiteX13" fmla="*/ 5915208 w 5915208"/>
              <a:gd name="connsiteY13" fmla="*/ 5221268 h 6858000"/>
              <a:gd name="connsiteX14" fmla="*/ 5915208 w 5915208"/>
              <a:gd name="connsiteY14" fmla="*/ 6161068 h 6858000"/>
              <a:gd name="connsiteX15" fmla="*/ 5218272 w 5915208"/>
              <a:gd name="connsiteY15" fmla="*/ 6858000 h 6858000"/>
              <a:gd name="connsiteX16" fmla="*/ 5200271 w 5915208"/>
              <a:gd name="connsiteY16" fmla="*/ 6858000 h 6858000"/>
              <a:gd name="connsiteX17" fmla="*/ 18001 w 5915208"/>
              <a:gd name="connsiteY17" fmla="*/ 6858000 h 6858000"/>
              <a:gd name="connsiteX18" fmla="*/ 0 w 5915208"/>
              <a:gd name="connsiteY18" fmla="*/ 6858000 h 6858000"/>
              <a:gd name="connsiteX19" fmla="*/ 0 w 5915208"/>
              <a:gd name="connsiteY19"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2559600 h 6858000"/>
              <a:gd name="connsiteX4" fmla="*/ 5915208 w 5915208"/>
              <a:gd name="connsiteY4" fmla="*/ 2661668 h 6858000"/>
              <a:gd name="connsiteX5" fmla="*/ 5915208 w 5915208"/>
              <a:gd name="connsiteY5" fmla="*/ 2772999 h 6858000"/>
              <a:gd name="connsiteX6" fmla="*/ 5915208 w 5915208"/>
              <a:gd name="connsiteY6" fmla="*/ 3601468 h 6858000"/>
              <a:gd name="connsiteX7" fmla="*/ 5915208 w 5915208"/>
              <a:gd name="connsiteY7" fmla="*/ 3616185 h 6858000"/>
              <a:gd name="connsiteX8" fmla="*/ 5915208 w 5915208"/>
              <a:gd name="connsiteY8" fmla="*/ 3829584 h 6858000"/>
              <a:gd name="connsiteX9" fmla="*/ 5915208 w 5915208"/>
              <a:gd name="connsiteY9" fmla="*/ 4164683 h 6858000"/>
              <a:gd name="connsiteX10" fmla="*/ 5915208 w 5915208"/>
              <a:gd name="connsiteY10" fmla="*/ 4555985 h 6858000"/>
              <a:gd name="connsiteX11" fmla="*/ 5915208 w 5915208"/>
              <a:gd name="connsiteY11" fmla="*/ 4769384 h 6858000"/>
              <a:gd name="connsiteX12" fmla="*/ 5915208 w 5915208"/>
              <a:gd name="connsiteY12" fmla="*/ 5221268 h 6858000"/>
              <a:gd name="connsiteX13" fmla="*/ 5915208 w 5915208"/>
              <a:gd name="connsiteY13" fmla="*/ 6161068 h 6858000"/>
              <a:gd name="connsiteX14" fmla="*/ 5218272 w 5915208"/>
              <a:gd name="connsiteY14" fmla="*/ 6858000 h 6858000"/>
              <a:gd name="connsiteX15" fmla="*/ 5200271 w 5915208"/>
              <a:gd name="connsiteY15" fmla="*/ 6858000 h 6858000"/>
              <a:gd name="connsiteX16" fmla="*/ 18001 w 5915208"/>
              <a:gd name="connsiteY16" fmla="*/ 6858000 h 6858000"/>
              <a:gd name="connsiteX17" fmla="*/ 0 w 5915208"/>
              <a:gd name="connsiteY17" fmla="*/ 6858000 h 6858000"/>
              <a:gd name="connsiteX18" fmla="*/ 0 w 5915208"/>
              <a:gd name="connsiteY18"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2661668 h 6858000"/>
              <a:gd name="connsiteX4" fmla="*/ 5915208 w 5915208"/>
              <a:gd name="connsiteY4" fmla="*/ 2772999 h 6858000"/>
              <a:gd name="connsiteX5" fmla="*/ 5915208 w 5915208"/>
              <a:gd name="connsiteY5" fmla="*/ 3601468 h 6858000"/>
              <a:gd name="connsiteX6" fmla="*/ 5915208 w 5915208"/>
              <a:gd name="connsiteY6" fmla="*/ 3616185 h 6858000"/>
              <a:gd name="connsiteX7" fmla="*/ 5915208 w 5915208"/>
              <a:gd name="connsiteY7" fmla="*/ 3829584 h 6858000"/>
              <a:gd name="connsiteX8" fmla="*/ 5915208 w 5915208"/>
              <a:gd name="connsiteY8" fmla="*/ 4164683 h 6858000"/>
              <a:gd name="connsiteX9" fmla="*/ 5915208 w 5915208"/>
              <a:gd name="connsiteY9" fmla="*/ 4555985 h 6858000"/>
              <a:gd name="connsiteX10" fmla="*/ 5915208 w 5915208"/>
              <a:gd name="connsiteY10" fmla="*/ 4769384 h 6858000"/>
              <a:gd name="connsiteX11" fmla="*/ 5915208 w 5915208"/>
              <a:gd name="connsiteY11" fmla="*/ 5221268 h 6858000"/>
              <a:gd name="connsiteX12" fmla="*/ 5915208 w 5915208"/>
              <a:gd name="connsiteY12" fmla="*/ 6161068 h 6858000"/>
              <a:gd name="connsiteX13" fmla="*/ 5218272 w 5915208"/>
              <a:gd name="connsiteY13" fmla="*/ 6858000 h 6858000"/>
              <a:gd name="connsiteX14" fmla="*/ 5200271 w 5915208"/>
              <a:gd name="connsiteY14" fmla="*/ 6858000 h 6858000"/>
              <a:gd name="connsiteX15" fmla="*/ 18001 w 5915208"/>
              <a:gd name="connsiteY15" fmla="*/ 6858000 h 6858000"/>
              <a:gd name="connsiteX16" fmla="*/ 0 w 5915208"/>
              <a:gd name="connsiteY16" fmla="*/ 6858000 h 6858000"/>
              <a:gd name="connsiteX17" fmla="*/ 0 w 5915208"/>
              <a:gd name="connsiteY17"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2772999 h 6858000"/>
              <a:gd name="connsiteX4" fmla="*/ 5915208 w 5915208"/>
              <a:gd name="connsiteY4" fmla="*/ 3601468 h 6858000"/>
              <a:gd name="connsiteX5" fmla="*/ 5915208 w 5915208"/>
              <a:gd name="connsiteY5" fmla="*/ 3616185 h 6858000"/>
              <a:gd name="connsiteX6" fmla="*/ 5915208 w 5915208"/>
              <a:gd name="connsiteY6" fmla="*/ 3829584 h 6858000"/>
              <a:gd name="connsiteX7" fmla="*/ 5915208 w 5915208"/>
              <a:gd name="connsiteY7" fmla="*/ 4164683 h 6858000"/>
              <a:gd name="connsiteX8" fmla="*/ 5915208 w 5915208"/>
              <a:gd name="connsiteY8" fmla="*/ 4555985 h 6858000"/>
              <a:gd name="connsiteX9" fmla="*/ 5915208 w 5915208"/>
              <a:gd name="connsiteY9" fmla="*/ 4769384 h 6858000"/>
              <a:gd name="connsiteX10" fmla="*/ 5915208 w 5915208"/>
              <a:gd name="connsiteY10" fmla="*/ 5221268 h 6858000"/>
              <a:gd name="connsiteX11" fmla="*/ 5915208 w 5915208"/>
              <a:gd name="connsiteY11" fmla="*/ 6161068 h 6858000"/>
              <a:gd name="connsiteX12" fmla="*/ 5218272 w 5915208"/>
              <a:gd name="connsiteY12" fmla="*/ 6858000 h 6858000"/>
              <a:gd name="connsiteX13" fmla="*/ 5200271 w 5915208"/>
              <a:gd name="connsiteY13" fmla="*/ 6858000 h 6858000"/>
              <a:gd name="connsiteX14" fmla="*/ 18001 w 5915208"/>
              <a:gd name="connsiteY14" fmla="*/ 6858000 h 6858000"/>
              <a:gd name="connsiteX15" fmla="*/ 0 w 5915208"/>
              <a:gd name="connsiteY15" fmla="*/ 6858000 h 6858000"/>
              <a:gd name="connsiteX16" fmla="*/ 0 w 5915208"/>
              <a:gd name="connsiteY16"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3601468 h 6858000"/>
              <a:gd name="connsiteX4" fmla="*/ 5915208 w 5915208"/>
              <a:gd name="connsiteY4" fmla="*/ 3616185 h 6858000"/>
              <a:gd name="connsiteX5" fmla="*/ 5915208 w 5915208"/>
              <a:gd name="connsiteY5" fmla="*/ 3829584 h 6858000"/>
              <a:gd name="connsiteX6" fmla="*/ 5915208 w 5915208"/>
              <a:gd name="connsiteY6" fmla="*/ 4164683 h 6858000"/>
              <a:gd name="connsiteX7" fmla="*/ 5915208 w 5915208"/>
              <a:gd name="connsiteY7" fmla="*/ 4555985 h 6858000"/>
              <a:gd name="connsiteX8" fmla="*/ 5915208 w 5915208"/>
              <a:gd name="connsiteY8" fmla="*/ 4769384 h 6858000"/>
              <a:gd name="connsiteX9" fmla="*/ 5915208 w 5915208"/>
              <a:gd name="connsiteY9" fmla="*/ 5221268 h 6858000"/>
              <a:gd name="connsiteX10" fmla="*/ 5915208 w 5915208"/>
              <a:gd name="connsiteY10" fmla="*/ 6161068 h 6858000"/>
              <a:gd name="connsiteX11" fmla="*/ 5218272 w 5915208"/>
              <a:gd name="connsiteY11" fmla="*/ 6858000 h 6858000"/>
              <a:gd name="connsiteX12" fmla="*/ 5200271 w 5915208"/>
              <a:gd name="connsiteY12" fmla="*/ 6858000 h 6858000"/>
              <a:gd name="connsiteX13" fmla="*/ 18001 w 5915208"/>
              <a:gd name="connsiteY13" fmla="*/ 6858000 h 6858000"/>
              <a:gd name="connsiteX14" fmla="*/ 0 w 5915208"/>
              <a:gd name="connsiteY14" fmla="*/ 6858000 h 6858000"/>
              <a:gd name="connsiteX15" fmla="*/ 0 w 5915208"/>
              <a:gd name="connsiteY15"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3601468 h 6858000"/>
              <a:gd name="connsiteX4" fmla="*/ 5915208 w 5915208"/>
              <a:gd name="connsiteY4" fmla="*/ 3829584 h 6858000"/>
              <a:gd name="connsiteX5" fmla="*/ 5915208 w 5915208"/>
              <a:gd name="connsiteY5" fmla="*/ 4164683 h 6858000"/>
              <a:gd name="connsiteX6" fmla="*/ 5915208 w 5915208"/>
              <a:gd name="connsiteY6" fmla="*/ 4555985 h 6858000"/>
              <a:gd name="connsiteX7" fmla="*/ 5915208 w 5915208"/>
              <a:gd name="connsiteY7" fmla="*/ 4769384 h 6858000"/>
              <a:gd name="connsiteX8" fmla="*/ 5915208 w 5915208"/>
              <a:gd name="connsiteY8" fmla="*/ 5221268 h 6858000"/>
              <a:gd name="connsiteX9" fmla="*/ 5915208 w 5915208"/>
              <a:gd name="connsiteY9" fmla="*/ 6161068 h 6858000"/>
              <a:gd name="connsiteX10" fmla="*/ 5218272 w 5915208"/>
              <a:gd name="connsiteY10" fmla="*/ 6858000 h 6858000"/>
              <a:gd name="connsiteX11" fmla="*/ 5200271 w 5915208"/>
              <a:gd name="connsiteY11" fmla="*/ 6858000 h 6858000"/>
              <a:gd name="connsiteX12" fmla="*/ 18001 w 5915208"/>
              <a:gd name="connsiteY12" fmla="*/ 6858000 h 6858000"/>
              <a:gd name="connsiteX13" fmla="*/ 0 w 5915208"/>
              <a:gd name="connsiteY13" fmla="*/ 6858000 h 6858000"/>
              <a:gd name="connsiteX14" fmla="*/ 0 w 5915208"/>
              <a:gd name="connsiteY14"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3829584 h 6858000"/>
              <a:gd name="connsiteX4" fmla="*/ 5915208 w 5915208"/>
              <a:gd name="connsiteY4" fmla="*/ 4164683 h 6858000"/>
              <a:gd name="connsiteX5" fmla="*/ 5915208 w 5915208"/>
              <a:gd name="connsiteY5" fmla="*/ 4555985 h 6858000"/>
              <a:gd name="connsiteX6" fmla="*/ 5915208 w 5915208"/>
              <a:gd name="connsiteY6" fmla="*/ 4769384 h 6858000"/>
              <a:gd name="connsiteX7" fmla="*/ 5915208 w 5915208"/>
              <a:gd name="connsiteY7" fmla="*/ 5221268 h 6858000"/>
              <a:gd name="connsiteX8" fmla="*/ 5915208 w 5915208"/>
              <a:gd name="connsiteY8" fmla="*/ 6161068 h 6858000"/>
              <a:gd name="connsiteX9" fmla="*/ 5218272 w 5915208"/>
              <a:gd name="connsiteY9" fmla="*/ 6858000 h 6858000"/>
              <a:gd name="connsiteX10" fmla="*/ 5200271 w 5915208"/>
              <a:gd name="connsiteY10" fmla="*/ 6858000 h 6858000"/>
              <a:gd name="connsiteX11" fmla="*/ 18001 w 5915208"/>
              <a:gd name="connsiteY11" fmla="*/ 6858000 h 6858000"/>
              <a:gd name="connsiteX12" fmla="*/ 0 w 5915208"/>
              <a:gd name="connsiteY12" fmla="*/ 6858000 h 6858000"/>
              <a:gd name="connsiteX13" fmla="*/ 0 w 5915208"/>
              <a:gd name="connsiteY13"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4164683 h 6858000"/>
              <a:gd name="connsiteX4" fmla="*/ 5915208 w 5915208"/>
              <a:gd name="connsiteY4" fmla="*/ 4555985 h 6858000"/>
              <a:gd name="connsiteX5" fmla="*/ 5915208 w 5915208"/>
              <a:gd name="connsiteY5" fmla="*/ 4769384 h 6858000"/>
              <a:gd name="connsiteX6" fmla="*/ 5915208 w 5915208"/>
              <a:gd name="connsiteY6" fmla="*/ 5221268 h 6858000"/>
              <a:gd name="connsiteX7" fmla="*/ 5915208 w 5915208"/>
              <a:gd name="connsiteY7" fmla="*/ 6161068 h 6858000"/>
              <a:gd name="connsiteX8" fmla="*/ 5218272 w 5915208"/>
              <a:gd name="connsiteY8" fmla="*/ 6858000 h 6858000"/>
              <a:gd name="connsiteX9" fmla="*/ 5200271 w 5915208"/>
              <a:gd name="connsiteY9" fmla="*/ 6858000 h 6858000"/>
              <a:gd name="connsiteX10" fmla="*/ 18001 w 5915208"/>
              <a:gd name="connsiteY10" fmla="*/ 6858000 h 6858000"/>
              <a:gd name="connsiteX11" fmla="*/ 0 w 5915208"/>
              <a:gd name="connsiteY11" fmla="*/ 6858000 h 6858000"/>
              <a:gd name="connsiteX12" fmla="*/ 0 w 5915208"/>
              <a:gd name="connsiteY12"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4555985 h 6858000"/>
              <a:gd name="connsiteX4" fmla="*/ 5915208 w 5915208"/>
              <a:gd name="connsiteY4" fmla="*/ 4769384 h 6858000"/>
              <a:gd name="connsiteX5" fmla="*/ 5915208 w 5915208"/>
              <a:gd name="connsiteY5" fmla="*/ 5221268 h 6858000"/>
              <a:gd name="connsiteX6" fmla="*/ 5915208 w 5915208"/>
              <a:gd name="connsiteY6" fmla="*/ 6161068 h 6858000"/>
              <a:gd name="connsiteX7" fmla="*/ 5218272 w 5915208"/>
              <a:gd name="connsiteY7" fmla="*/ 6858000 h 6858000"/>
              <a:gd name="connsiteX8" fmla="*/ 5200271 w 5915208"/>
              <a:gd name="connsiteY8" fmla="*/ 6858000 h 6858000"/>
              <a:gd name="connsiteX9" fmla="*/ 18001 w 5915208"/>
              <a:gd name="connsiteY9" fmla="*/ 6858000 h 6858000"/>
              <a:gd name="connsiteX10" fmla="*/ 0 w 5915208"/>
              <a:gd name="connsiteY10" fmla="*/ 6858000 h 6858000"/>
              <a:gd name="connsiteX11" fmla="*/ 0 w 5915208"/>
              <a:gd name="connsiteY11"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4769384 h 6858000"/>
              <a:gd name="connsiteX4" fmla="*/ 5915208 w 5915208"/>
              <a:gd name="connsiteY4" fmla="*/ 5221268 h 6858000"/>
              <a:gd name="connsiteX5" fmla="*/ 5915208 w 5915208"/>
              <a:gd name="connsiteY5" fmla="*/ 6161068 h 6858000"/>
              <a:gd name="connsiteX6" fmla="*/ 5218272 w 5915208"/>
              <a:gd name="connsiteY6" fmla="*/ 6858000 h 6858000"/>
              <a:gd name="connsiteX7" fmla="*/ 5200271 w 5915208"/>
              <a:gd name="connsiteY7" fmla="*/ 6858000 h 6858000"/>
              <a:gd name="connsiteX8" fmla="*/ 18001 w 5915208"/>
              <a:gd name="connsiteY8" fmla="*/ 6858000 h 6858000"/>
              <a:gd name="connsiteX9" fmla="*/ 0 w 5915208"/>
              <a:gd name="connsiteY9" fmla="*/ 6858000 h 6858000"/>
              <a:gd name="connsiteX10" fmla="*/ 0 w 5915208"/>
              <a:gd name="connsiteY10"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5221268 h 6858000"/>
              <a:gd name="connsiteX4" fmla="*/ 5915208 w 5915208"/>
              <a:gd name="connsiteY4" fmla="*/ 6161068 h 6858000"/>
              <a:gd name="connsiteX5" fmla="*/ 5218272 w 5915208"/>
              <a:gd name="connsiteY5" fmla="*/ 6858000 h 6858000"/>
              <a:gd name="connsiteX6" fmla="*/ 5200271 w 5915208"/>
              <a:gd name="connsiteY6" fmla="*/ 6858000 h 6858000"/>
              <a:gd name="connsiteX7" fmla="*/ 18001 w 5915208"/>
              <a:gd name="connsiteY7" fmla="*/ 6858000 h 6858000"/>
              <a:gd name="connsiteX8" fmla="*/ 0 w 5915208"/>
              <a:gd name="connsiteY8" fmla="*/ 6858000 h 6858000"/>
              <a:gd name="connsiteX9" fmla="*/ 0 w 5915208"/>
              <a:gd name="connsiteY9"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6161068 h 6858000"/>
              <a:gd name="connsiteX4" fmla="*/ 5218272 w 5915208"/>
              <a:gd name="connsiteY4" fmla="*/ 6858000 h 6858000"/>
              <a:gd name="connsiteX5" fmla="*/ 5200271 w 5915208"/>
              <a:gd name="connsiteY5" fmla="*/ 6858000 h 6858000"/>
              <a:gd name="connsiteX6" fmla="*/ 18001 w 5915208"/>
              <a:gd name="connsiteY6" fmla="*/ 6858000 h 6858000"/>
              <a:gd name="connsiteX7" fmla="*/ 0 w 5915208"/>
              <a:gd name="connsiteY7" fmla="*/ 6858000 h 6858000"/>
              <a:gd name="connsiteX8" fmla="*/ 0 w 5915208"/>
              <a:gd name="connsiteY8"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6161068 h 6858000"/>
              <a:gd name="connsiteX4" fmla="*/ 5218272 w 5915208"/>
              <a:gd name="connsiteY4" fmla="*/ 6858000 h 6858000"/>
              <a:gd name="connsiteX5" fmla="*/ 5200271 w 5915208"/>
              <a:gd name="connsiteY5" fmla="*/ 6858000 h 6858000"/>
              <a:gd name="connsiteX6" fmla="*/ 0 w 5915208"/>
              <a:gd name="connsiteY6" fmla="*/ 6858000 h 6858000"/>
              <a:gd name="connsiteX7" fmla="*/ 0 w 5915208"/>
              <a:gd name="connsiteY7"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6161068 h 6858000"/>
              <a:gd name="connsiteX4" fmla="*/ 5218272 w 5915208"/>
              <a:gd name="connsiteY4" fmla="*/ 6858000 h 6858000"/>
              <a:gd name="connsiteX5" fmla="*/ 0 w 5915208"/>
              <a:gd name="connsiteY5" fmla="*/ 6858000 h 6858000"/>
              <a:gd name="connsiteX6" fmla="*/ 0 w 59152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5208" h="6858000">
                <a:moveTo>
                  <a:pt x="0" y="0"/>
                </a:moveTo>
                <a:lnTo>
                  <a:pt x="18001" y="0"/>
                </a:lnTo>
                <a:lnTo>
                  <a:pt x="5915208" y="0"/>
                </a:lnTo>
                <a:lnTo>
                  <a:pt x="5915208" y="6161068"/>
                </a:lnTo>
                <a:lnTo>
                  <a:pt x="5218272" y="6858000"/>
                </a:lnTo>
                <a:lnTo>
                  <a:pt x="0" y="6858000"/>
                </a:lnTo>
                <a:lnTo>
                  <a:pt x="0" y="0"/>
                </a:lnTo>
                <a:close/>
              </a:path>
            </a:pathLst>
          </a:custGeom>
          <a:solidFill>
            <a:schemeClr val="bg1">
              <a:lumMod val="95000"/>
            </a:schemeClr>
          </a:solidFill>
        </p:spPr>
        <p:txBody>
          <a:bodyPr wrap="square" anchor="ctr" anchorCtr="0">
            <a:noAutofit/>
          </a:bodyPr>
          <a:lstStyle>
            <a:lvl1pPr marL="0" indent="0" algn="ctr">
              <a:buNone/>
              <a:defRPr/>
            </a:lvl1pPr>
          </a:lstStyle>
          <a:p>
            <a:r>
              <a:rPr lang="en-US" dirty="0"/>
              <a:t>Picture</a:t>
            </a:r>
          </a:p>
        </p:txBody>
      </p:sp>
      <p:sp>
        <p:nvSpPr>
          <p:cNvPr id="23" name="Footer Placeholder 2">
            <a:extLst>
              <a:ext uri="{FF2B5EF4-FFF2-40B4-BE49-F238E27FC236}">
                <a16:creationId xmlns:a16="http://schemas.microsoft.com/office/drawing/2014/main" id="{88139CFD-4676-4915-98A9-2A3632EEAA91}"/>
              </a:ext>
            </a:extLst>
          </p:cNvPr>
          <p:cNvSpPr>
            <a:spLocks noGrp="1"/>
          </p:cNvSpPr>
          <p:nvPr>
            <p:ph type="ftr" sz="quarter" idx="17"/>
          </p:nvPr>
        </p:nvSpPr>
        <p:spPr>
          <a:xfrm>
            <a:off x="4706100" y="5592353"/>
            <a:ext cx="1175934" cy="252000"/>
          </a:xfrm>
        </p:spPr>
        <p:txBody>
          <a:bodyPr/>
          <a:lstStyle>
            <a:lvl1pPr>
              <a:defRPr sz="750"/>
            </a:lvl1pPr>
          </a:lstStyle>
          <a:p>
            <a:endParaRPr lang="fi-FI"/>
          </a:p>
        </p:txBody>
      </p:sp>
      <p:sp>
        <p:nvSpPr>
          <p:cNvPr id="24" name="Headline">
            <a:extLst>
              <a:ext uri="{FF2B5EF4-FFF2-40B4-BE49-F238E27FC236}">
                <a16:creationId xmlns:a16="http://schemas.microsoft.com/office/drawing/2014/main" id="{5A2B8B19-82FF-49D6-B2C7-CCC8E5661674}"/>
              </a:ext>
            </a:extLst>
          </p:cNvPr>
          <p:cNvSpPr>
            <a:spLocks noGrp="1"/>
          </p:cNvSpPr>
          <p:nvPr>
            <p:ph type="title" hasCustomPrompt="1"/>
          </p:nvPr>
        </p:nvSpPr>
        <p:spPr bwMode="black">
          <a:xfrm>
            <a:off x="4706490" y="1269000"/>
            <a:ext cx="3780000" cy="2052000"/>
          </a:xfrm>
          <a:ln>
            <a:noFill/>
          </a:ln>
        </p:spPr>
        <p:txBody>
          <a:bodyPr vert="horz" lIns="0" tIns="0" rIns="0" bIns="0" rtlCol="0" anchor="b" anchorCtr="0">
            <a:noAutofit/>
          </a:bodyPr>
          <a:lstStyle>
            <a:lvl1pPr>
              <a:defRPr lang="en-US" sz="4500" dirty="0">
                <a:solidFill>
                  <a:schemeClr val="tx1"/>
                </a:solidFill>
                <a:latin typeface="+mn-lt"/>
                <a:ea typeface="+mn-ea"/>
                <a:cs typeface="+mn-cs"/>
              </a:defRPr>
            </a:lvl1pPr>
          </a:lstStyle>
          <a:p>
            <a:pPr marL="0" lvl="0" indent="0">
              <a:lnSpc>
                <a:spcPct val="110000"/>
              </a:lnSpc>
              <a:spcBef>
                <a:spcPts val="0"/>
              </a:spcBef>
              <a:spcAft>
                <a:spcPts val="300"/>
              </a:spcAft>
              <a:buClr>
                <a:schemeClr val="tx2"/>
              </a:buClr>
              <a:buSzPct val="90000"/>
              <a:buFont typeface="Arial" panose="020B0604020202020204" pitchFamily="34" charset="0"/>
            </a:pPr>
            <a:r>
              <a:rPr lang="en-US" dirty="0"/>
              <a:t>Click to add title</a:t>
            </a:r>
          </a:p>
        </p:txBody>
      </p:sp>
      <p:sp>
        <p:nvSpPr>
          <p:cNvPr id="27" name="Subtitle 307">
            <a:extLst>
              <a:ext uri="{FF2B5EF4-FFF2-40B4-BE49-F238E27FC236}">
                <a16:creationId xmlns:a16="http://schemas.microsoft.com/office/drawing/2014/main" id="{B659C229-2412-486E-876D-1C72A9734AEE}"/>
              </a:ext>
            </a:extLst>
          </p:cNvPr>
          <p:cNvSpPr>
            <a:spLocks noGrp="1"/>
          </p:cNvSpPr>
          <p:nvPr>
            <p:ph type="subTitle" idx="1"/>
          </p:nvPr>
        </p:nvSpPr>
        <p:spPr>
          <a:xfrm>
            <a:off x="4706100" y="3542400"/>
            <a:ext cx="3780000" cy="2016000"/>
          </a:xfrm>
          <a:custGeom>
            <a:avLst/>
            <a:gdLst>
              <a:gd name="connsiteX0" fmla="*/ 0 w 5220000"/>
              <a:gd name="connsiteY0" fmla="*/ 0 h 1800000"/>
              <a:gd name="connsiteX1" fmla="*/ 5220000 w 5220000"/>
              <a:gd name="connsiteY1" fmla="*/ 0 h 1800000"/>
              <a:gd name="connsiteX2" fmla="*/ 5220000 w 5220000"/>
              <a:gd name="connsiteY2" fmla="*/ 1281493 h 1800000"/>
              <a:gd name="connsiteX3" fmla="*/ 4701493 w 5220000"/>
              <a:gd name="connsiteY3" fmla="*/ 1800000 h 1800000"/>
              <a:gd name="connsiteX4" fmla="*/ 0 w 5220000"/>
              <a:gd name="connsiteY4" fmla="*/ 180000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0000" h="1800000">
                <a:moveTo>
                  <a:pt x="0" y="0"/>
                </a:moveTo>
                <a:lnTo>
                  <a:pt x="5220000" y="0"/>
                </a:lnTo>
                <a:lnTo>
                  <a:pt x="5220000" y="1281493"/>
                </a:lnTo>
                <a:lnTo>
                  <a:pt x="4701493" y="1800000"/>
                </a:lnTo>
                <a:lnTo>
                  <a:pt x="0" y="1800000"/>
                </a:lnTo>
                <a:close/>
              </a:path>
            </a:pathLst>
          </a:custGeom>
          <a:ln>
            <a:noFill/>
          </a:ln>
        </p:spPr>
        <p:txBody>
          <a:bodyPr wrap="square" lIns="0" tIns="0">
            <a:noAutofit/>
          </a:bodyPr>
          <a:lstStyle>
            <a:lvl1pPr marL="0" indent="0" algn="l">
              <a:spcBef>
                <a:spcPts val="0"/>
              </a:spcBef>
              <a:spcAft>
                <a:spcPts val="300"/>
              </a:spcAft>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grpSp>
        <p:nvGrpSpPr>
          <p:cNvPr id="3" name="Group 2">
            <a:extLst>
              <a:ext uri="{FF2B5EF4-FFF2-40B4-BE49-F238E27FC236}">
                <a16:creationId xmlns:a16="http://schemas.microsoft.com/office/drawing/2014/main" id="{476D909F-DD0D-AF5C-152A-6E7CFE06C766}"/>
              </a:ext>
            </a:extLst>
          </p:cNvPr>
          <p:cNvGrpSpPr>
            <a:grpSpLocks noChangeAspect="1"/>
          </p:cNvGrpSpPr>
          <p:nvPr/>
        </p:nvGrpSpPr>
        <p:grpSpPr>
          <a:xfrm>
            <a:off x="8072051" y="6262596"/>
            <a:ext cx="692682" cy="252504"/>
            <a:chOff x="10087301" y="6334629"/>
            <a:chExt cx="659697" cy="180360"/>
          </a:xfrm>
        </p:grpSpPr>
        <p:sp>
          <p:nvSpPr>
            <p:cNvPr id="5" name="Freihandform: Form 86">
              <a:extLst>
                <a:ext uri="{FF2B5EF4-FFF2-40B4-BE49-F238E27FC236}">
                  <a16:creationId xmlns:a16="http://schemas.microsoft.com/office/drawing/2014/main" id="{390A764D-A6DA-051A-E45A-90A7582C5D64}"/>
                </a:ext>
              </a:extLst>
            </p:cNvPr>
            <p:cNvSpPr/>
            <p:nvPr/>
          </p:nvSpPr>
          <p:spPr bwMode="gray">
            <a:xfrm>
              <a:off x="10622512" y="6375376"/>
              <a:ext cx="124486" cy="139556"/>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solidFill>
              <a:schemeClr val="tx1"/>
            </a:solidFill>
            <a:ln w="9525" cap="flat">
              <a:noFill/>
              <a:prstDash val="solid"/>
              <a:miter/>
            </a:ln>
          </p:spPr>
          <p:txBody>
            <a:bodyPr lIns="0" tIns="0" rIns="0" bIns="0" rtlCol="0" anchor="ctr"/>
            <a:lstStyle/>
            <a:p>
              <a:endParaRPr lang="en-US" sz="1350" dirty="0"/>
            </a:p>
          </p:txBody>
        </p:sp>
        <p:sp>
          <p:nvSpPr>
            <p:cNvPr id="6" name="Freihandform: Form 88">
              <a:extLst>
                <a:ext uri="{FF2B5EF4-FFF2-40B4-BE49-F238E27FC236}">
                  <a16:creationId xmlns:a16="http://schemas.microsoft.com/office/drawing/2014/main" id="{ED92EFC1-32AD-6F9B-C308-8E3E32868948}"/>
                </a:ext>
              </a:extLst>
            </p:cNvPr>
            <p:cNvSpPr/>
            <p:nvPr/>
          </p:nvSpPr>
          <p:spPr bwMode="gray">
            <a:xfrm>
              <a:off x="10421722" y="6334629"/>
              <a:ext cx="73331" cy="180303"/>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solidFill>
              <a:schemeClr val="tx1"/>
            </a:solidFill>
            <a:ln w="9525" cap="flat">
              <a:noFill/>
              <a:prstDash val="solid"/>
              <a:miter/>
            </a:ln>
          </p:spPr>
          <p:txBody>
            <a:bodyPr lIns="0" tIns="0" rIns="0" bIns="0" rtlCol="0" anchor="ctr"/>
            <a:lstStyle/>
            <a:p>
              <a:endParaRPr lang="en-US" sz="1350" dirty="0"/>
            </a:p>
          </p:txBody>
        </p:sp>
        <p:sp>
          <p:nvSpPr>
            <p:cNvPr id="7" name="Freihandform: Form 92">
              <a:extLst>
                <a:ext uri="{FF2B5EF4-FFF2-40B4-BE49-F238E27FC236}">
                  <a16:creationId xmlns:a16="http://schemas.microsoft.com/office/drawing/2014/main" id="{6555B715-F80A-C94C-277D-D0E1A8771672}"/>
                </a:ext>
              </a:extLst>
            </p:cNvPr>
            <p:cNvSpPr/>
            <p:nvPr/>
          </p:nvSpPr>
          <p:spPr bwMode="gray">
            <a:xfrm>
              <a:off x="10284375" y="6375376"/>
              <a:ext cx="118599" cy="139613"/>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solidFill>
              <a:schemeClr val="tx1"/>
            </a:solidFill>
            <a:ln w="9525" cap="flat">
              <a:noFill/>
              <a:prstDash val="solid"/>
              <a:miter/>
            </a:ln>
          </p:spPr>
          <p:txBody>
            <a:bodyPr lIns="0" tIns="0" rIns="0" bIns="0" rtlCol="0" anchor="ctr"/>
            <a:lstStyle/>
            <a:p>
              <a:endParaRPr lang="en-US" sz="1350" dirty="0"/>
            </a:p>
          </p:txBody>
        </p:sp>
        <p:sp>
          <p:nvSpPr>
            <p:cNvPr id="8" name="Freihandform: Form 96">
              <a:extLst>
                <a:ext uri="{FF2B5EF4-FFF2-40B4-BE49-F238E27FC236}">
                  <a16:creationId xmlns:a16="http://schemas.microsoft.com/office/drawing/2014/main" id="{22F5E668-0A9D-0AE5-743E-290BF0497ED3}"/>
                </a:ext>
              </a:extLst>
            </p:cNvPr>
            <p:cNvSpPr/>
            <p:nvPr/>
          </p:nvSpPr>
          <p:spPr bwMode="gray">
            <a:xfrm>
              <a:off x="10505628" y="6374976"/>
              <a:ext cx="103396" cy="139899"/>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solidFill>
              <a:schemeClr val="tx1"/>
            </a:solidFill>
            <a:ln w="9525" cap="flat">
              <a:noFill/>
              <a:prstDash val="solid"/>
              <a:miter/>
            </a:ln>
          </p:spPr>
          <p:txBody>
            <a:bodyPr lIns="0" tIns="0" rIns="0" bIns="0" rtlCol="0" anchor="ctr"/>
            <a:lstStyle/>
            <a:p>
              <a:endParaRPr lang="en-US" sz="1350" dirty="0"/>
            </a:p>
          </p:txBody>
        </p:sp>
        <p:sp>
          <p:nvSpPr>
            <p:cNvPr id="9" name="Freihandform: Form 97">
              <a:extLst>
                <a:ext uri="{FF2B5EF4-FFF2-40B4-BE49-F238E27FC236}">
                  <a16:creationId xmlns:a16="http://schemas.microsoft.com/office/drawing/2014/main" id="{C4E8A909-794C-9447-C4A0-9645701FB91D}"/>
                </a:ext>
              </a:extLst>
            </p:cNvPr>
            <p:cNvSpPr/>
            <p:nvPr/>
          </p:nvSpPr>
          <p:spPr bwMode="gray">
            <a:xfrm>
              <a:off x="10087301" y="6334629"/>
              <a:ext cx="176841" cy="178360"/>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solidFill>
              <a:schemeClr val="tx1"/>
            </a:solidFill>
            <a:ln w="9525" cap="flat">
              <a:noFill/>
              <a:prstDash val="solid"/>
              <a:miter/>
            </a:ln>
          </p:spPr>
          <p:txBody>
            <a:bodyPr lIns="0" tIns="0" rIns="0" bIns="0" rtlCol="0" anchor="ctr"/>
            <a:lstStyle/>
            <a:p>
              <a:endParaRPr lang="en-US" sz="1350" dirty="0"/>
            </a:p>
          </p:txBody>
        </p:sp>
      </p:grpSp>
    </p:spTree>
    <p:extLst>
      <p:ext uri="{BB962C8B-B14F-4D97-AF65-F5344CB8AC3E}">
        <p14:creationId xmlns:p14="http://schemas.microsoft.com/office/powerpoint/2010/main" val="16485945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168" name="Content">
            <a:extLst>
              <a:ext uri="{FF2B5EF4-FFF2-40B4-BE49-F238E27FC236}">
                <a16:creationId xmlns:a16="http://schemas.microsoft.com/office/drawing/2014/main" id="{2CAAD4CF-E2CF-4BA7-80ED-4E788D91AFF3}"/>
              </a:ext>
            </a:extLst>
          </p:cNvPr>
          <p:cNvSpPr>
            <a:spLocks noGrp="1"/>
          </p:cNvSpPr>
          <p:nvPr>
            <p:ph idx="1" hasCustomPrompt="1"/>
          </p:nvPr>
        </p:nvSpPr>
        <p:spPr bwMode="gray">
          <a:xfrm>
            <a:off x="656491" y="1728000"/>
            <a:ext cx="5130664" cy="4298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6" name="Points">
            <a:extLst>
              <a:ext uri="{FF2B5EF4-FFF2-40B4-BE49-F238E27FC236}">
                <a16:creationId xmlns:a16="http://schemas.microsoft.com/office/drawing/2014/main" id="{CD34601D-3A4A-4C33-BF6C-DD67F4F6BF7D}"/>
              </a:ext>
            </a:extLst>
          </p:cNvPr>
          <p:cNvGrpSpPr>
            <a:grpSpLocks noChangeAspect="1"/>
          </p:cNvGrpSpPr>
          <p:nvPr/>
        </p:nvGrpSpPr>
        <p:grpSpPr>
          <a:xfrm>
            <a:off x="6815688" y="217347"/>
            <a:ext cx="1964947" cy="5114016"/>
            <a:chOff x="9086400" y="206929"/>
            <a:chExt cx="2619588" cy="5114016"/>
          </a:xfrm>
          <a:solidFill>
            <a:srgbClr val="EB2814"/>
          </a:solidFill>
        </p:grpSpPr>
        <p:sp>
          <p:nvSpPr>
            <p:cNvPr id="257" name="Freihandform: Form 256">
              <a:extLst>
                <a:ext uri="{FF2B5EF4-FFF2-40B4-BE49-F238E27FC236}">
                  <a16:creationId xmlns:a16="http://schemas.microsoft.com/office/drawing/2014/main" id="{ACB2AA02-F77F-462D-B705-DF48EA5238C3}"/>
                </a:ext>
              </a:extLst>
            </p:cNvPr>
            <p:cNvSpPr/>
            <p:nvPr/>
          </p:nvSpPr>
          <p:spPr bwMode="ltGray">
            <a:xfrm>
              <a:off x="9086400" y="2707026"/>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58" name="Freihandform: Form 257">
              <a:extLst>
                <a:ext uri="{FF2B5EF4-FFF2-40B4-BE49-F238E27FC236}">
                  <a16:creationId xmlns:a16="http://schemas.microsoft.com/office/drawing/2014/main" id="{E9AB7F9D-50DA-41F6-879D-7ACFAD4627E6}"/>
                </a:ext>
              </a:extLst>
            </p:cNvPr>
            <p:cNvSpPr/>
            <p:nvPr/>
          </p:nvSpPr>
          <p:spPr bwMode="ltGray">
            <a:xfrm>
              <a:off x="10336344" y="2707026"/>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858"/>
                  </a:lnTo>
                  <a:lnTo>
                    <a:pt x="4842" y="38560"/>
                  </a:lnTo>
                  <a:lnTo>
                    <a:pt x="17343" y="47627"/>
                  </a:lnTo>
                  <a:lnTo>
                    <a:pt x="32837"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59" name="Freihandform: Form 258">
              <a:extLst>
                <a:ext uri="{FF2B5EF4-FFF2-40B4-BE49-F238E27FC236}">
                  <a16:creationId xmlns:a16="http://schemas.microsoft.com/office/drawing/2014/main" id="{3F5F6A2E-642A-4662-8AE4-8BD51A07B452}"/>
                </a:ext>
              </a:extLst>
            </p:cNvPr>
            <p:cNvSpPr/>
            <p:nvPr/>
          </p:nvSpPr>
          <p:spPr bwMode="ltGray">
            <a:xfrm>
              <a:off x="11586497" y="2707026"/>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60" name="Freihandform: Form 259">
              <a:extLst>
                <a:ext uri="{FF2B5EF4-FFF2-40B4-BE49-F238E27FC236}">
                  <a16:creationId xmlns:a16="http://schemas.microsoft.com/office/drawing/2014/main" id="{811D5612-6807-4D8F-A324-496723BDB1DB}"/>
                </a:ext>
              </a:extLst>
            </p:cNvPr>
            <p:cNvSpPr/>
            <p:nvPr/>
          </p:nvSpPr>
          <p:spPr bwMode="ltGray">
            <a:xfrm>
              <a:off x="9086400" y="3957180"/>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61" name="Freihandform: Form 260">
              <a:extLst>
                <a:ext uri="{FF2B5EF4-FFF2-40B4-BE49-F238E27FC236}">
                  <a16:creationId xmlns:a16="http://schemas.microsoft.com/office/drawing/2014/main" id="{6CD4F446-2D06-4B73-A967-06C4785310F0}"/>
                </a:ext>
              </a:extLst>
            </p:cNvPr>
            <p:cNvSpPr/>
            <p:nvPr/>
          </p:nvSpPr>
          <p:spPr bwMode="ltGray">
            <a:xfrm>
              <a:off x="10336344" y="3957180"/>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560"/>
                  </a:lnTo>
                  <a:lnTo>
                    <a:pt x="17343" y="47627"/>
                  </a:lnTo>
                  <a:lnTo>
                    <a:pt x="32837"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62" name="Freihandform: Form 261">
              <a:extLst>
                <a:ext uri="{FF2B5EF4-FFF2-40B4-BE49-F238E27FC236}">
                  <a16:creationId xmlns:a16="http://schemas.microsoft.com/office/drawing/2014/main" id="{DB6C4ABD-64BA-47FD-A717-EA6A9BC15AF2}"/>
                </a:ext>
              </a:extLst>
            </p:cNvPr>
            <p:cNvSpPr/>
            <p:nvPr/>
          </p:nvSpPr>
          <p:spPr bwMode="ltGray">
            <a:xfrm>
              <a:off x="11586497" y="3957180"/>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63" name="Freihandform: Form 262">
              <a:extLst>
                <a:ext uri="{FF2B5EF4-FFF2-40B4-BE49-F238E27FC236}">
                  <a16:creationId xmlns:a16="http://schemas.microsoft.com/office/drawing/2014/main" id="{2EDC6099-9076-427E-ACBD-53A9FED61747}"/>
                </a:ext>
              </a:extLst>
            </p:cNvPr>
            <p:cNvSpPr/>
            <p:nvPr/>
          </p:nvSpPr>
          <p:spPr bwMode="ltGray">
            <a:xfrm>
              <a:off x="9086400" y="5207334"/>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64" name="Freihandform: Form 263">
              <a:extLst>
                <a:ext uri="{FF2B5EF4-FFF2-40B4-BE49-F238E27FC236}">
                  <a16:creationId xmlns:a16="http://schemas.microsoft.com/office/drawing/2014/main" id="{4C26DD65-3996-4793-BB69-1B4B84C4743E}"/>
                </a:ext>
              </a:extLst>
            </p:cNvPr>
            <p:cNvSpPr/>
            <p:nvPr/>
          </p:nvSpPr>
          <p:spPr bwMode="ltGray">
            <a:xfrm>
              <a:off x="10336344" y="5207334"/>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472 h 47627"/>
                <a:gd name="connsiteX5" fmla="*/ 17343 w 50092"/>
                <a:gd name="connsiteY5" fmla="*/ 47627 h 47627"/>
                <a:gd name="connsiteX6" fmla="*/ 32837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472"/>
                  </a:lnTo>
                  <a:lnTo>
                    <a:pt x="17343" y="47627"/>
                  </a:lnTo>
                  <a:lnTo>
                    <a:pt x="32837"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65" name="Freihandform: Form 264">
              <a:extLst>
                <a:ext uri="{FF2B5EF4-FFF2-40B4-BE49-F238E27FC236}">
                  <a16:creationId xmlns:a16="http://schemas.microsoft.com/office/drawing/2014/main" id="{7486C791-6F6F-4988-86EB-B36989791CEB}"/>
                </a:ext>
              </a:extLst>
            </p:cNvPr>
            <p:cNvSpPr/>
            <p:nvPr/>
          </p:nvSpPr>
          <p:spPr bwMode="ltGray">
            <a:xfrm>
              <a:off x="11586497" y="5207334"/>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66" name="Freihandform: Form 265">
              <a:extLst>
                <a:ext uri="{FF2B5EF4-FFF2-40B4-BE49-F238E27FC236}">
                  <a16:creationId xmlns:a16="http://schemas.microsoft.com/office/drawing/2014/main" id="{9B05D1EE-08BF-4018-B309-8B4C9F359400}"/>
                </a:ext>
              </a:extLst>
            </p:cNvPr>
            <p:cNvSpPr/>
            <p:nvPr/>
          </p:nvSpPr>
          <p:spPr bwMode="ltGray">
            <a:xfrm>
              <a:off x="11586497" y="206929"/>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67" name="Freihandform: Form 266">
              <a:extLst>
                <a:ext uri="{FF2B5EF4-FFF2-40B4-BE49-F238E27FC236}">
                  <a16:creationId xmlns:a16="http://schemas.microsoft.com/office/drawing/2014/main" id="{8DA8E66A-28C0-40D2-8B69-36A29691DFD8}"/>
                </a:ext>
              </a:extLst>
            </p:cNvPr>
            <p:cNvSpPr/>
            <p:nvPr/>
          </p:nvSpPr>
          <p:spPr bwMode="ltGray">
            <a:xfrm>
              <a:off x="11586497" y="1456873"/>
              <a:ext cx="119491"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68" name="Freihandform: Form 267">
              <a:extLst>
                <a:ext uri="{FF2B5EF4-FFF2-40B4-BE49-F238E27FC236}">
                  <a16:creationId xmlns:a16="http://schemas.microsoft.com/office/drawing/2014/main" id="{7F1D53F8-658B-4486-9D89-2E24A061C850}"/>
                </a:ext>
              </a:extLst>
            </p:cNvPr>
            <p:cNvSpPr/>
            <p:nvPr/>
          </p:nvSpPr>
          <p:spPr bwMode="ltGray">
            <a:xfrm>
              <a:off x="10336344" y="206929"/>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69" name="Freihandform: Form 268">
              <a:extLst>
                <a:ext uri="{FF2B5EF4-FFF2-40B4-BE49-F238E27FC236}">
                  <a16:creationId xmlns:a16="http://schemas.microsoft.com/office/drawing/2014/main" id="{81B9CBDD-E9A0-43C4-9B8F-A13C0E2F3C18}"/>
                </a:ext>
              </a:extLst>
            </p:cNvPr>
            <p:cNvSpPr/>
            <p:nvPr/>
          </p:nvSpPr>
          <p:spPr bwMode="ltGray">
            <a:xfrm>
              <a:off x="10336344" y="1456873"/>
              <a:ext cx="119491"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70" name="Freihandform: Form 269">
              <a:extLst>
                <a:ext uri="{FF2B5EF4-FFF2-40B4-BE49-F238E27FC236}">
                  <a16:creationId xmlns:a16="http://schemas.microsoft.com/office/drawing/2014/main" id="{534F7752-99D3-4584-8A8C-7AFEEA82CF62}"/>
                </a:ext>
              </a:extLst>
            </p:cNvPr>
            <p:cNvSpPr/>
            <p:nvPr/>
          </p:nvSpPr>
          <p:spPr bwMode="ltGray">
            <a:xfrm>
              <a:off x="9086400" y="206929"/>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71" name="Freihandform: Form 270">
              <a:extLst>
                <a:ext uri="{FF2B5EF4-FFF2-40B4-BE49-F238E27FC236}">
                  <a16:creationId xmlns:a16="http://schemas.microsoft.com/office/drawing/2014/main" id="{FFDA6C07-BA8B-404F-ADC9-9D39D893535A}"/>
                </a:ext>
              </a:extLst>
            </p:cNvPr>
            <p:cNvSpPr/>
            <p:nvPr/>
          </p:nvSpPr>
          <p:spPr bwMode="ltGray">
            <a:xfrm>
              <a:off x="9086400" y="1456873"/>
              <a:ext cx="119491"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grpSp>
      <p:sp>
        <p:nvSpPr>
          <p:cNvPr id="25" name="Source">
            <a:extLst>
              <a:ext uri="{FF2B5EF4-FFF2-40B4-BE49-F238E27FC236}">
                <a16:creationId xmlns:a16="http://schemas.microsoft.com/office/drawing/2014/main" id="{8FBE4982-09E6-4B3B-8A0B-2CEED2EF73EB}"/>
              </a:ext>
            </a:extLst>
          </p:cNvPr>
          <p:cNvSpPr>
            <a:spLocks noGrp="1"/>
          </p:cNvSpPr>
          <p:nvPr>
            <p:ph type="body" sz="quarter" idx="23" hasCustomPrompt="1"/>
          </p:nvPr>
        </p:nvSpPr>
        <p:spPr bwMode="black">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2" name="Title 1">
            <a:extLst>
              <a:ext uri="{FF2B5EF4-FFF2-40B4-BE49-F238E27FC236}">
                <a16:creationId xmlns:a16="http://schemas.microsoft.com/office/drawing/2014/main" id="{48073993-6180-4B4D-9546-FB900CEC30C0}"/>
              </a:ext>
            </a:extLst>
          </p:cNvPr>
          <p:cNvSpPr>
            <a:spLocks noGrp="1"/>
          </p:cNvSpPr>
          <p:nvPr>
            <p:ph type="title"/>
          </p:nvPr>
        </p:nvSpPr>
        <p:spPr>
          <a:xfrm>
            <a:off x="656490" y="431593"/>
            <a:ext cx="5130000" cy="468000"/>
          </a:xfrm>
        </p:spPr>
        <p:txBody>
          <a:bodyPr/>
          <a:lstStyle/>
          <a:p>
            <a:r>
              <a:rPr lang="fi-FI"/>
              <a:t>Muokkaa ots. perustyyl. napsautt.</a:t>
            </a:r>
            <a:endParaRPr lang="en-US" dirty="0"/>
          </a:p>
        </p:txBody>
      </p:sp>
      <p:sp>
        <p:nvSpPr>
          <p:cNvPr id="27" name="Subtitle 162">
            <a:extLst>
              <a:ext uri="{FF2B5EF4-FFF2-40B4-BE49-F238E27FC236}">
                <a16:creationId xmlns:a16="http://schemas.microsoft.com/office/drawing/2014/main" id="{42B5E843-5CFF-4B91-A459-9DEB13C978AC}"/>
              </a:ext>
            </a:extLst>
          </p:cNvPr>
          <p:cNvSpPr>
            <a:spLocks noGrp="1"/>
          </p:cNvSpPr>
          <p:nvPr>
            <p:ph type="subTitle" idx="27"/>
          </p:nvPr>
        </p:nvSpPr>
        <p:spPr bwMode="black">
          <a:xfrm>
            <a:off x="657000" y="831600"/>
            <a:ext cx="51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
        <p:nvSpPr>
          <p:cNvPr id="6" name="TextBox 5">
            <a:extLst>
              <a:ext uri="{FF2B5EF4-FFF2-40B4-BE49-F238E27FC236}">
                <a16:creationId xmlns:a16="http://schemas.microsoft.com/office/drawing/2014/main" id="{ECA68A2F-955A-43EB-1B65-FD99E5DC0E4C}"/>
              </a:ext>
            </a:extLst>
          </p:cNvPr>
          <p:cNvSpPr txBox="1"/>
          <p:nvPr/>
        </p:nvSpPr>
        <p:spPr>
          <a:xfrm>
            <a:off x="8189259" y="6340288"/>
            <a:ext cx="0" cy="0"/>
          </a:xfrm>
          <a:prstGeom prst="rect">
            <a:avLst/>
          </a:prstGeom>
          <a:noFill/>
        </p:spPr>
        <p:txBody>
          <a:bodyPr wrap="none" lIns="0" tIns="0" rIns="0" bIns="0" rtlCol="0">
            <a:noAutofit/>
          </a:bodyPr>
          <a:lstStyle/>
          <a:p>
            <a:pPr algn="l">
              <a:lnSpc>
                <a:spcPct val="110000"/>
              </a:lnSpc>
              <a:spcAft>
                <a:spcPts val="300"/>
              </a:spcAft>
            </a:pPr>
            <a:endParaRPr lang="en-FI" sz="1350" dirty="0"/>
          </a:p>
        </p:txBody>
      </p:sp>
    </p:spTree>
    <p:extLst>
      <p:ext uri="{BB962C8B-B14F-4D97-AF65-F5344CB8AC3E}">
        <p14:creationId xmlns:p14="http://schemas.microsoft.com/office/powerpoint/2010/main" val="3450790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genda 2">
    <p:spTree>
      <p:nvGrpSpPr>
        <p:cNvPr id="1" name=""/>
        <p:cNvGrpSpPr/>
        <p:nvPr/>
      </p:nvGrpSpPr>
      <p:grpSpPr>
        <a:xfrm>
          <a:off x="0" y="0"/>
          <a:ext cx="0" cy="0"/>
          <a:chOff x="0" y="0"/>
          <a:chExt cx="0" cy="0"/>
        </a:xfrm>
      </p:grpSpPr>
      <p:sp>
        <p:nvSpPr>
          <p:cNvPr id="120" name="Background Color">
            <a:extLst>
              <a:ext uri="{FF2B5EF4-FFF2-40B4-BE49-F238E27FC236}">
                <a16:creationId xmlns:a16="http://schemas.microsoft.com/office/drawing/2014/main" id="{34880DE7-0854-4F63-BAC5-209E361A8077}"/>
              </a:ext>
            </a:extLst>
          </p:cNvPr>
          <p:cNvSpPr>
            <a:spLocks noChangeAspect="1"/>
          </p:cNvSpPr>
          <p:nvPr/>
        </p:nvSpPr>
        <p:spPr bwMode="hidden">
          <a:xfrm>
            <a:off x="0" y="0"/>
            <a:ext cx="91439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en-US" sz="1350" dirty="0">
              <a:solidFill>
                <a:schemeClr val="bg1"/>
              </a:solidFill>
            </a:endParaRPr>
          </a:p>
        </p:txBody>
      </p:sp>
      <p:grpSp>
        <p:nvGrpSpPr>
          <p:cNvPr id="164" name="Shapes">
            <a:extLst>
              <a:ext uri="{FF2B5EF4-FFF2-40B4-BE49-F238E27FC236}">
                <a16:creationId xmlns:a16="http://schemas.microsoft.com/office/drawing/2014/main" id="{A088D1C3-37F7-4EE2-877C-7EEECE0714D2}"/>
              </a:ext>
            </a:extLst>
          </p:cNvPr>
          <p:cNvGrpSpPr>
            <a:grpSpLocks noChangeAspect="1"/>
          </p:cNvGrpSpPr>
          <p:nvPr/>
        </p:nvGrpSpPr>
        <p:grpSpPr bwMode="black">
          <a:xfrm>
            <a:off x="101949" y="0"/>
            <a:ext cx="396481" cy="6858000"/>
            <a:chOff x="6892402" y="1155885"/>
            <a:chExt cx="396620" cy="5145975"/>
          </a:xfrm>
          <a:solidFill>
            <a:schemeClr val="bg1"/>
          </a:solidFill>
        </p:grpSpPr>
        <p:sp>
          <p:nvSpPr>
            <p:cNvPr id="165" name="Shapes 8">
              <a:extLst>
                <a:ext uri="{FF2B5EF4-FFF2-40B4-BE49-F238E27FC236}">
                  <a16:creationId xmlns:a16="http://schemas.microsoft.com/office/drawing/2014/main" id="{CF65619F-9575-41E6-87DB-8FE5EAF6A712}"/>
                </a:ext>
              </a:extLst>
            </p:cNvPr>
            <p:cNvSpPr/>
            <p:nvPr/>
          </p:nvSpPr>
          <p:spPr bwMode="black">
            <a:xfrm>
              <a:off x="6892402" y="1155885"/>
              <a:ext cx="396620" cy="189928"/>
            </a:xfrm>
            <a:custGeom>
              <a:avLst/>
              <a:gdLst>
                <a:gd name="connsiteX0" fmla="*/ 37910 w 396620"/>
                <a:gd name="connsiteY0" fmla="*/ 117824 h 189928"/>
                <a:gd name="connsiteX1" fmla="*/ 136970 w 396620"/>
                <a:gd name="connsiteY1" fmla="*/ 189929 h 189928"/>
                <a:gd name="connsiteX2" fmla="*/ 259556 w 396620"/>
                <a:gd name="connsiteY2" fmla="*/ 189929 h 189928"/>
                <a:gd name="connsiteX3" fmla="*/ 358045 w 396620"/>
                <a:gd name="connsiteY3" fmla="*/ 118205 h 189928"/>
                <a:gd name="connsiteX4" fmla="*/ 358712 w 396620"/>
                <a:gd name="connsiteY4" fmla="*/ 117824 h 189928"/>
                <a:gd name="connsiteX5" fmla="*/ 395859 w 396620"/>
                <a:gd name="connsiteY5" fmla="*/ 2477 h 189928"/>
                <a:gd name="connsiteX6" fmla="*/ 396145 w 396620"/>
                <a:gd name="connsiteY6" fmla="*/ 1619 h 189928"/>
                <a:gd name="connsiteX7" fmla="*/ 396621 w 396620"/>
                <a:gd name="connsiteY7" fmla="*/ 762 h 189928"/>
                <a:gd name="connsiteX8" fmla="*/ 391097 w 396620"/>
                <a:gd name="connsiteY8" fmla="*/ 762 h 189928"/>
                <a:gd name="connsiteX9" fmla="*/ 390525 w 396620"/>
                <a:gd name="connsiteY9" fmla="*/ 2477 h 189928"/>
                <a:gd name="connsiteX10" fmla="*/ 354235 w 396620"/>
                <a:gd name="connsiteY10" fmla="*/ 114491 h 189928"/>
                <a:gd name="connsiteX11" fmla="*/ 257842 w 396620"/>
                <a:gd name="connsiteY11" fmla="*/ 184594 h 189928"/>
                <a:gd name="connsiteX12" fmla="*/ 138779 w 396620"/>
                <a:gd name="connsiteY12" fmla="*/ 184594 h 189928"/>
                <a:gd name="connsiteX13" fmla="*/ 42386 w 396620"/>
                <a:gd name="connsiteY13" fmla="*/ 114491 h 189928"/>
                <a:gd name="connsiteX14" fmla="*/ 6096 w 396620"/>
                <a:gd name="connsiteY14" fmla="*/ 2477 h 189928"/>
                <a:gd name="connsiteX15" fmla="*/ 5525 w 396620"/>
                <a:gd name="connsiteY15" fmla="*/ 762 h 189928"/>
                <a:gd name="connsiteX16" fmla="*/ 191 w 396620"/>
                <a:gd name="connsiteY16" fmla="*/ 0 h 189928"/>
                <a:gd name="connsiteX17" fmla="*/ 0 w 396620"/>
                <a:gd name="connsiteY17" fmla="*/ 762 h 189928"/>
                <a:gd name="connsiteX18" fmla="*/ 572 w 396620"/>
                <a:gd name="connsiteY18" fmla="*/ 2477 h 18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620" h="189928">
                  <a:moveTo>
                    <a:pt x="37910" y="117824"/>
                  </a:moveTo>
                  <a:lnTo>
                    <a:pt x="136970" y="189929"/>
                  </a:lnTo>
                  <a:lnTo>
                    <a:pt x="259556" y="189929"/>
                  </a:lnTo>
                  <a:lnTo>
                    <a:pt x="358045" y="118205"/>
                  </a:lnTo>
                  <a:lnTo>
                    <a:pt x="358712" y="117824"/>
                  </a:lnTo>
                  <a:lnTo>
                    <a:pt x="395859" y="2477"/>
                  </a:lnTo>
                  <a:lnTo>
                    <a:pt x="396145" y="1619"/>
                  </a:lnTo>
                  <a:lnTo>
                    <a:pt x="396621" y="762"/>
                  </a:lnTo>
                  <a:lnTo>
                    <a:pt x="391097" y="762"/>
                  </a:lnTo>
                  <a:lnTo>
                    <a:pt x="390525" y="2477"/>
                  </a:lnTo>
                  <a:lnTo>
                    <a:pt x="354235" y="114491"/>
                  </a:lnTo>
                  <a:lnTo>
                    <a:pt x="257842" y="184594"/>
                  </a:lnTo>
                  <a:lnTo>
                    <a:pt x="138779" y="184594"/>
                  </a:lnTo>
                  <a:lnTo>
                    <a:pt x="42386" y="114491"/>
                  </a:lnTo>
                  <a:lnTo>
                    <a:pt x="6096" y="2477"/>
                  </a:lnTo>
                  <a:lnTo>
                    <a:pt x="5525" y="762"/>
                  </a:lnTo>
                  <a:lnTo>
                    <a:pt x="191" y="0"/>
                  </a:lnTo>
                  <a:lnTo>
                    <a:pt x="0" y="762"/>
                  </a:lnTo>
                  <a:lnTo>
                    <a:pt x="572" y="2477"/>
                  </a:lnTo>
                  <a:close/>
                </a:path>
              </a:pathLst>
            </a:custGeom>
            <a:grpFill/>
            <a:ln w="9525" cap="flat">
              <a:noFill/>
              <a:prstDash val="solid"/>
              <a:miter/>
            </a:ln>
          </p:spPr>
          <p:txBody>
            <a:bodyPr rtlCol="0" anchor="ctr"/>
            <a:lstStyle/>
            <a:p>
              <a:endParaRPr lang="de-DE" sz="1350" dirty="0"/>
            </a:p>
          </p:txBody>
        </p:sp>
        <p:sp>
          <p:nvSpPr>
            <p:cNvPr id="169" name="Shapes 7">
              <a:extLst>
                <a:ext uri="{FF2B5EF4-FFF2-40B4-BE49-F238E27FC236}">
                  <a16:creationId xmlns:a16="http://schemas.microsoft.com/office/drawing/2014/main" id="{7C370CAC-C6B4-4AC9-B829-C1B6E4999E1E}"/>
                </a:ext>
              </a:extLst>
            </p:cNvPr>
            <p:cNvSpPr/>
            <p:nvPr/>
          </p:nvSpPr>
          <p:spPr bwMode="black">
            <a:xfrm>
              <a:off x="6892402" y="1709287"/>
              <a:ext cx="396620" cy="377189"/>
            </a:xfrm>
            <a:custGeom>
              <a:avLst/>
              <a:gdLst>
                <a:gd name="connsiteX0" fmla="*/ 358712 w 396620"/>
                <a:gd name="connsiteY0" fmla="*/ 72104 h 377189"/>
                <a:gd name="connsiteX1" fmla="*/ 259556 w 396620"/>
                <a:gd name="connsiteY1" fmla="*/ 0 h 377189"/>
                <a:gd name="connsiteX2" fmla="*/ 136970 w 396620"/>
                <a:gd name="connsiteY2" fmla="*/ 0 h 377189"/>
                <a:gd name="connsiteX3" fmla="*/ 37910 w 396620"/>
                <a:gd name="connsiteY3" fmla="*/ 72104 h 377189"/>
                <a:gd name="connsiteX4" fmla="*/ 191 w 396620"/>
                <a:gd name="connsiteY4" fmla="*/ 187833 h 377189"/>
                <a:gd name="connsiteX5" fmla="*/ 0 w 396620"/>
                <a:gd name="connsiteY5" fmla="*/ 188595 h 377189"/>
                <a:gd name="connsiteX6" fmla="*/ 37910 w 396620"/>
                <a:gd name="connsiteY6" fmla="*/ 305276 h 377189"/>
                <a:gd name="connsiteX7" fmla="*/ 136874 w 396620"/>
                <a:gd name="connsiteY7" fmla="*/ 377190 h 377189"/>
                <a:gd name="connsiteX8" fmla="*/ 259461 w 396620"/>
                <a:gd name="connsiteY8" fmla="*/ 377190 h 377189"/>
                <a:gd name="connsiteX9" fmla="*/ 358045 w 396620"/>
                <a:gd name="connsiteY9" fmla="*/ 305657 h 377189"/>
                <a:gd name="connsiteX10" fmla="*/ 358616 w 396620"/>
                <a:gd name="connsiteY10" fmla="*/ 305181 h 377189"/>
                <a:gd name="connsiteX11" fmla="*/ 396145 w 396620"/>
                <a:gd name="connsiteY11" fmla="*/ 189357 h 377189"/>
                <a:gd name="connsiteX12" fmla="*/ 396621 w 396620"/>
                <a:gd name="connsiteY12" fmla="*/ 188595 h 377189"/>
                <a:gd name="connsiteX13" fmla="*/ 358902 w 396620"/>
                <a:gd name="connsiteY13" fmla="*/ 72962 h 377189"/>
                <a:gd name="connsiteX14" fmla="*/ 358712 w 396620"/>
                <a:gd name="connsiteY14" fmla="*/ 72104 h 377189"/>
                <a:gd name="connsiteX15" fmla="*/ 354235 w 396620"/>
                <a:gd name="connsiteY15" fmla="*/ 301943 h 377189"/>
                <a:gd name="connsiteX16" fmla="*/ 257842 w 396620"/>
                <a:gd name="connsiteY16" fmla="*/ 371856 h 377189"/>
                <a:gd name="connsiteX17" fmla="*/ 138779 w 396620"/>
                <a:gd name="connsiteY17" fmla="*/ 371856 h 377189"/>
                <a:gd name="connsiteX18" fmla="*/ 42386 w 396620"/>
                <a:gd name="connsiteY18" fmla="*/ 301943 h 377189"/>
                <a:gd name="connsiteX19" fmla="*/ 5525 w 396620"/>
                <a:gd name="connsiteY19" fmla="*/ 188595 h 377189"/>
                <a:gd name="connsiteX20" fmla="*/ 42386 w 396620"/>
                <a:gd name="connsiteY20" fmla="*/ 75438 h 377189"/>
                <a:gd name="connsiteX21" fmla="*/ 138779 w 396620"/>
                <a:gd name="connsiteY21" fmla="*/ 5334 h 377189"/>
                <a:gd name="connsiteX22" fmla="*/ 257842 w 396620"/>
                <a:gd name="connsiteY22" fmla="*/ 5334 h 377189"/>
                <a:gd name="connsiteX23" fmla="*/ 354235 w 396620"/>
                <a:gd name="connsiteY23" fmla="*/ 75438 h 377189"/>
                <a:gd name="connsiteX24" fmla="*/ 391097 w 396620"/>
                <a:gd name="connsiteY24" fmla="*/ 188595 h 377189"/>
                <a:gd name="connsiteX25" fmla="*/ 354235 w 396620"/>
                <a:gd name="connsiteY25" fmla="*/ 301943 h 3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89">
                  <a:moveTo>
                    <a:pt x="358712" y="72104"/>
                  </a:moveTo>
                  <a:lnTo>
                    <a:pt x="259556" y="0"/>
                  </a:lnTo>
                  <a:lnTo>
                    <a:pt x="136970" y="0"/>
                  </a:lnTo>
                  <a:lnTo>
                    <a:pt x="37910"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2"/>
                  </a:lnTo>
                  <a:lnTo>
                    <a:pt x="358712" y="72104"/>
                  </a:lnTo>
                  <a:close/>
                  <a:moveTo>
                    <a:pt x="354235" y="301943"/>
                  </a:moveTo>
                  <a:lnTo>
                    <a:pt x="257842" y="371856"/>
                  </a:lnTo>
                  <a:lnTo>
                    <a:pt x="138779" y="371856"/>
                  </a:lnTo>
                  <a:lnTo>
                    <a:pt x="42386" y="301943"/>
                  </a:lnTo>
                  <a:lnTo>
                    <a:pt x="5525" y="188595"/>
                  </a:lnTo>
                  <a:lnTo>
                    <a:pt x="42386" y="75438"/>
                  </a:lnTo>
                  <a:lnTo>
                    <a:pt x="138779" y="5334"/>
                  </a:lnTo>
                  <a:lnTo>
                    <a:pt x="257842" y="5334"/>
                  </a:lnTo>
                  <a:lnTo>
                    <a:pt x="354235" y="75438"/>
                  </a:lnTo>
                  <a:lnTo>
                    <a:pt x="391097" y="188595"/>
                  </a:lnTo>
                  <a:lnTo>
                    <a:pt x="354235" y="301943"/>
                  </a:lnTo>
                  <a:close/>
                </a:path>
              </a:pathLst>
            </a:custGeom>
            <a:grpFill/>
            <a:ln w="9525" cap="flat">
              <a:noFill/>
              <a:prstDash val="solid"/>
              <a:miter/>
            </a:ln>
          </p:spPr>
          <p:txBody>
            <a:bodyPr rtlCol="0" anchor="ctr"/>
            <a:lstStyle/>
            <a:p>
              <a:endParaRPr lang="de-DE" sz="1350" dirty="0"/>
            </a:p>
          </p:txBody>
        </p:sp>
        <p:sp>
          <p:nvSpPr>
            <p:cNvPr id="171" name="Shapes 6">
              <a:extLst>
                <a:ext uri="{FF2B5EF4-FFF2-40B4-BE49-F238E27FC236}">
                  <a16:creationId xmlns:a16="http://schemas.microsoft.com/office/drawing/2014/main" id="{65C78E22-4252-4A07-87C3-7F409074FB9D}"/>
                </a:ext>
              </a:extLst>
            </p:cNvPr>
            <p:cNvSpPr/>
            <p:nvPr/>
          </p:nvSpPr>
          <p:spPr bwMode="black">
            <a:xfrm>
              <a:off x="6892402" y="2450046"/>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8005 w 396620"/>
                <a:gd name="connsiteY3" fmla="*/ 72295 h 378237"/>
                <a:gd name="connsiteX4" fmla="*/ 191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5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167 h 378237"/>
                <a:gd name="connsiteX20" fmla="*/ 42386 w 396620"/>
                <a:gd name="connsiteY20" fmla="*/ 75629 h 378237"/>
                <a:gd name="connsiteX21" fmla="*/ 138779 w 396620"/>
                <a:gd name="connsiteY21" fmla="*/ 5334 h 378237"/>
                <a:gd name="connsiteX22" fmla="*/ 257842 w 396620"/>
                <a:gd name="connsiteY22" fmla="*/ 5334 h 378237"/>
                <a:gd name="connsiteX23" fmla="*/ 354235 w 396620"/>
                <a:gd name="connsiteY23" fmla="*/ 75629 h 378237"/>
                <a:gd name="connsiteX24" fmla="*/ 391097 w 396620"/>
                <a:gd name="connsiteY24" fmla="*/ 189167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8005" y="72295"/>
                  </a:lnTo>
                  <a:lnTo>
                    <a:pt x="191" y="188309"/>
                  </a:lnTo>
                  <a:lnTo>
                    <a:pt x="0" y="189071"/>
                  </a:lnTo>
                  <a:lnTo>
                    <a:pt x="37910" y="306038"/>
                  </a:lnTo>
                  <a:lnTo>
                    <a:pt x="136874" y="378238"/>
                  </a:lnTo>
                  <a:lnTo>
                    <a:pt x="259461" y="378238"/>
                  </a:lnTo>
                  <a:lnTo>
                    <a:pt x="358045" y="306515"/>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167"/>
                  </a:lnTo>
                  <a:lnTo>
                    <a:pt x="42386" y="75629"/>
                  </a:lnTo>
                  <a:lnTo>
                    <a:pt x="138779" y="5334"/>
                  </a:lnTo>
                  <a:lnTo>
                    <a:pt x="257842" y="5334"/>
                  </a:lnTo>
                  <a:lnTo>
                    <a:pt x="354235" y="75629"/>
                  </a:lnTo>
                  <a:lnTo>
                    <a:pt x="391097" y="189167"/>
                  </a:lnTo>
                  <a:lnTo>
                    <a:pt x="354235" y="302800"/>
                  </a:lnTo>
                  <a:close/>
                </a:path>
              </a:pathLst>
            </a:custGeom>
            <a:grpFill/>
            <a:ln w="9525" cap="flat">
              <a:noFill/>
              <a:prstDash val="solid"/>
              <a:miter/>
            </a:ln>
          </p:spPr>
          <p:txBody>
            <a:bodyPr rtlCol="0" anchor="ctr"/>
            <a:lstStyle/>
            <a:p>
              <a:endParaRPr lang="de-DE" sz="1350" dirty="0"/>
            </a:p>
          </p:txBody>
        </p:sp>
        <p:sp>
          <p:nvSpPr>
            <p:cNvPr id="172" name="Shapes 5">
              <a:extLst>
                <a:ext uri="{FF2B5EF4-FFF2-40B4-BE49-F238E27FC236}">
                  <a16:creationId xmlns:a16="http://schemas.microsoft.com/office/drawing/2014/main" id="{322B63F2-A815-4B70-AF42-312F028ABA3A}"/>
                </a:ext>
              </a:extLst>
            </p:cNvPr>
            <p:cNvSpPr/>
            <p:nvPr/>
          </p:nvSpPr>
          <p:spPr bwMode="black">
            <a:xfrm>
              <a:off x="6892402" y="3191758"/>
              <a:ext cx="396620" cy="377189"/>
            </a:xfrm>
            <a:custGeom>
              <a:avLst/>
              <a:gdLst>
                <a:gd name="connsiteX0" fmla="*/ 358712 w 396620"/>
                <a:gd name="connsiteY0" fmla="*/ 72104 h 377189"/>
                <a:gd name="connsiteX1" fmla="*/ 259556 w 396620"/>
                <a:gd name="connsiteY1" fmla="*/ 0 h 377189"/>
                <a:gd name="connsiteX2" fmla="*/ 136970 w 396620"/>
                <a:gd name="connsiteY2" fmla="*/ 0 h 377189"/>
                <a:gd name="connsiteX3" fmla="*/ 38005 w 396620"/>
                <a:gd name="connsiteY3" fmla="*/ 72104 h 377189"/>
                <a:gd name="connsiteX4" fmla="*/ 191 w 396620"/>
                <a:gd name="connsiteY4" fmla="*/ 187833 h 377189"/>
                <a:gd name="connsiteX5" fmla="*/ 0 w 396620"/>
                <a:gd name="connsiteY5" fmla="*/ 188595 h 377189"/>
                <a:gd name="connsiteX6" fmla="*/ 37910 w 396620"/>
                <a:gd name="connsiteY6" fmla="*/ 305276 h 377189"/>
                <a:gd name="connsiteX7" fmla="*/ 136874 w 396620"/>
                <a:gd name="connsiteY7" fmla="*/ 377190 h 377189"/>
                <a:gd name="connsiteX8" fmla="*/ 259461 w 396620"/>
                <a:gd name="connsiteY8" fmla="*/ 377190 h 377189"/>
                <a:gd name="connsiteX9" fmla="*/ 358045 w 396620"/>
                <a:gd name="connsiteY9" fmla="*/ 305657 h 377189"/>
                <a:gd name="connsiteX10" fmla="*/ 358616 w 396620"/>
                <a:gd name="connsiteY10" fmla="*/ 305181 h 377189"/>
                <a:gd name="connsiteX11" fmla="*/ 396145 w 396620"/>
                <a:gd name="connsiteY11" fmla="*/ 189357 h 377189"/>
                <a:gd name="connsiteX12" fmla="*/ 396621 w 396620"/>
                <a:gd name="connsiteY12" fmla="*/ 188595 h 377189"/>
                <a:gd name="connsiteX13" fmla="*/ 358902 w 396620"/>
                <a:gd name="connsiteY13" fmla="*/ 72961 h 377189"/>
                <a:gd name="connsiteX14" fmla="*/ 358712 w 396620"/>
                <a:gd name="connsiteY14" fmla="*/ 72104 h 377189"/>
                <a:gd name="connsiteX15" fmla="*/ 354235 w 396620"/>
                <a:gd name="connsiteY15" fmla="*/ 301942 h 377189"/>
                <a:gd name="connsiteX16" fmla="*/ 257842 w 396620"/>
                <a:gd name="connsiteY16" fmla="*/ 371856 h 377189"/>
                <a:gd name="connsiteX17" fmla="*/ 138779 w 396620"/>
                <a:gd name="connsiteY17" fmla="*/ 371856 h 377189"/>
                <a:gd name="connsiteX18" fmla="*/ 42386 w 396620"/>
                <a:gd name="connsiteY18" fmla="*/ 301942 h 377189"/>
                <a:gd name="connsiteX19" fmla="*/ 5525 w 396620"/>
                <a:gd name="connsiteY19" fmla="*/ 188595 h 377189"/>
                <a:gd name="connsiteX20" fmla="*/ 42386 w 396620"/>
                <a:gd name="connsiteY20" fmla="*/ 75438 h 377189"/>
                <a:gd name="connsiteX21" fmla="*/ 138779 w 396620"/>
                <a:gd name="connsiteY21" fmla="*/ 5334 h 377189"/>
                <a:gd name="connsiteX22" fmla="*/ 257842 w 396620"/>
                <a:gd name="connsiteY22" fmla="*/ 5334 h 377189"/>
                <a:gd name="connsiteX23" fmla="*/ 354235 w 396620"/>
                <a:gd name="connsiteY23" fmla="*/ 75438 h 377189"/>
                <a:gd name="connsiteX24" fmla="*/ 391097 w 396620"/>
                <a:gd name="connsiteY24" fmla="*/ 188595 h 377189"/>
                <a:gd name="connsiteX25" fmla="*/ 354235 w 396620"/>
                <a:gd name="connsiteY25" fmla="*/ 301942 h 3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89">
                  <a:moveTo>
                    <a:pt x="358712" y="72104"/>
                  </a:moveTo>
                  <a:lnTo>
                    <a:pt x="259556" y="0"/>
                  </a:lnTo>
                  <a:lnTo>
                    <a:pt x="136970" y="0"/>
                  </a:lnTo>
                  <a:lnTo>
                    <a:pt x="38005"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1"/>
                  </a:lnTo>
                  <a:lnTo>
                    <a:pt x="358712" y="72104"/>
                  </a:lnTo>
                  <a:close/>
                  <a:moveTo>
                    <a:pt x="354235" y="301942"/>
                  </a:moveTo>
                  <a:lnTo>
                    <a:pt x="257842" y="371856"/>
                  </a:lnTo>
                  <a:lnTo>
                    <a:pt x="138779" y="371856"/>
                  </a:lnTo>
                  <a:lnTo>
                    <a:pt x="42386" y="301942"/>
                  </a:lnTo>
                  <a:lnTo>
                    <a:pt x="5525" y="188595"/>
                  </a:lnTo>
                  <a:lnTo>
                    <a:pt x="42386" y="75438"/>
                  </a:lnTo>
                  <a:lnTo>
                    <a:pt x="138779" y="5334"/>
                  </a:lnTo>
                  <a:lnTo>
                    <a:pt x="257842" y="5334"/>
                  </a:lnTo>
                  <a:lnTo>
                    <a:pt x="354235" y="75438"/>
                  </a:lnTo>
                  <a:lnTo>
                    <a:pt x="391097" y="188595"/>
                  </a:lnTo>
                  <a:lnTo>
                    <a:pt x="354235" y="301942"/>
                  </a:lnTo>
                  <a:close/>
                </a:path>
              </a:pathLst>
            </a:custGeom>
            <a:grpFill/>
            <a:ln w="9525" cap="flat">
              <a:noFill/>
              <a:prstDash val="solid"/>
              <a:miter/>
            </a:ln>
          </p:spPr>
          <p:txBody>
            <a:bodyPr rtlCol="0" anchor="ctr"/>
            <a:lstStyle/>
            <a:p>
              <a:endParaRPr lang="de-DE" sz="1350" dirty="0"/>
            </a:p>
          </p:txBody>
        </p:sp>
        <p:sp>
          <p:nvSpPr>
            <p:cNvPr id="173" name="Shapes 4">
              <a:extLst>
                <a:ext uri="{FF2B5EF4-FFF2-40B4-BE49-F238E27FC236}">
                  <a16:creationId xmlns:a16="http://schemas.microsoft.com/office/drawing/2014/main" id="{325B407E-8354-4078-9E5D-B4444BC3C012}"/>
                </a:ext>
              </a:extLst>
            </p:cNvPr>
            <p:cNvSpPr/>
            <p:nvPr/>
          </p:nvSpPr>
          <p:spPr bwMode="black">
            <a:xfrm>
              <a:off x="6892402" y="3932517"/>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7910 w 396620"/>
                <a:gd name="connsiteY3" fmla="*/ 72295 h 378237"/>
                <a:gd name="connsiteX4" fmla="*/ 95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4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166 h 378237"/>
                <a:gd name="connsiteX20" fmla="*/ 42386 w 396620"/>
                <a:gd name="connsiteY20" fmla="*/ 75629 h 378237"/>
                <a:gd name="connsiteX21" fmla="*/ 138779 w 396620"/>
                <a:gd name="connsiteY21" fmla="*/ 5334 h 378237"/>
                <a:gd name="connsiteX22" fmla="*/ 257842 w 396620"/>
                <a:gd name="connsiteY22" fmla="*/ 5334 h 378237"/>
                <a:gd name="connsiteX23" fmla="*/ 354235 w 396620"/>
                <a:gd name="connsiteY23" fmla="*/ 75629 h 378237"/>
                <a:gd name="connsiteX24" fmla="*/ 391097 w 396620"/>
                <a:gd name="connsiteY24" fmla="*/ 189166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7910" y="72295"/>
                  </a:lnTo>
                  <a:lnTo>
                    <a:pt x="95" y="188309"/>
                  </a:lnTo>
                  <a:lnTo>
                    <a:pt x="0" y="189071"/>
                  </a:lnTo>
                  <a:lnTo>
                    <a:pt x="37910" y="306038"/>
                  </a:lnTo>
                  <a:lnTo>
                    <a:pt x="136874" y="378238"/>
                  </a:lnTo>
                  <a:lnTo>
                    <a:pt x="259461" y="378238"/>
                  </a:lnTo>
                  <a:lnTo>
                    <a:pt x="358045" y="306514"/>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166"/>
                  </a:lnTo>
                  <a:lnTo>
                    <a:pt x="42386" y="75629"/>
                  </a:lnTo>
                  <a:lnTo>
                    <a:pt x="138779" y="5334"/>
                  </a:lnTo>
                  <a:lnTo>
                    <a:pt x="257842" y="5334"/>
                  </a:lnTo>
                  <a:lnTo>
                    <a:pt x="354235" y="75629"/>
                  </a:lnTo>
                  <a:lnTo>
                    <a:pt x="391097" y="189166"/>
                  </a:lnTo>
                  <a:lnTo>
                    <a:pt x="354235" y="302800"/>
                  </a:lnTo>
                  <a:close/>
                </a:path>
              </a:pathLst>
            </a:custGeom>
            <a:grpFill/>
            <a:ln w="9525" cap="flat">
              <a:noFill/>
              <a:prstDash val="solid"/>
              <a:miter/>
            </a:ln>
          </p:spPr>
          <p:txBody>
            <a:bodyPr rtlCol="0" anchor="ctr"/>
            <a:lstStyle/>
            <a:p>
              <a:endParaRPr lang="de-DE" sz="1350" dirty="0"/>
            </a:p>
          </p:txBody>
        </p:sp>
        <p:sp>
          <p:nvSpPr>
            <p:cNvPr id="174" name="Shapes 3">
              <a:extLst>
                <a:ext uri="{FF2B5EF4-FFF2-40B4-BE49-F238E27FC236}">
                  <a16:creationId xmlns:a16="http://schemas.microsoft.com/office/drawing/2014/main" id="{B93B89FB-6BB1-4CCF-8CC0-7BF225323896}"/>
                </a:ext>
              </a:extLst>
            </p:cNvPr>
            <p:cNvSpPr/>
            <p:nvPr/>
          </p:nvSpPr>
          <p:spPr bwMode="black">
            <a:xfrm>
              <a:off x="6892402" y="4674229"/>
              <a:ext cx="396620" cy="377190"/>
            </a:xfrm>
            <a:custGeom>
              <a:avLst/>
              <a:gdLst>
                <a:gd name="connsiteX0" fmla="*/ 358712 w 396620"/>
                <a:gd name="connsiteY0" fmla="*/ 72104 h 377190"/>
                <a:gd name="connsiteX1" fmla="*/ 259556 w 396620"/>
                <a:gd name="connsiteY1" fmla="*/ 0 h 377190"/>
                <a:gd name="connsiteX2" fmla="*/ 136970 w 396620"/>
                <a:gd name="connsiteY2" fmla="*/ 0 h 377190"/>
                <a:gd name="connsiteX3" fmla="*/ 38005 w 396620"/>
                <a:gd name="connsiteY3" fmla="*/ 72104 h 377190"/>
                <a:gd name="connsiteX4" fmla="*/ 191 w 396620"/>
                <a:gd name="connsiteY4" fmla="*/ 187833 h 377190"/>
                <a:gd name="connsiteX5" fmla="*/ 0 w 396620"/>
                <a:gd name="connsiteY5" fmla="*/ 188595 h 377190"/>
                <a:gd name="connsiteX6" fmla="*/ 37910 w 396620"/>
                <a:gd name="connsiteY6" fmla="*/ 305276 h 377190"/>
                <a:gd name="connsiteX7" fmla="*/ 136874 w 396620"/>
                <a:gd name="connsiteY7" fmla="*/ 377190 h 377190"/>
                <a:gd name="connsiteX8" fmla="*/ 259461 w 396620"/>
                <a:gd name="connsiteY8" fmla="*/ 377190 h 377190"/>
                <a:gd name="connsiteX9" fmla="*/ 358045 w 396620"/>
                <a:gd name="connsiteY9" fmla="*/ 305657 h 377190"/>
                <a:gd name="connsiteX10" fmla="*/ 358616 w 396620"/>
                <a:gd name="connsiteY10" fmla="*/ 305181 h 377190"/>
                <a:gd name="connsiteX11" fmla="*/ 396145 w 396620"/>
                <a:gd name="connsiteY11" fmla="*/ 189357 h 377190"/>
                <a:gd name="connsiteX12" fmla="*/ 396621 w 396620"/>
                <a:gd name="connsiteY12" fmla="*/ 188595 h 377190"/>
                <a:gd name="connsiteX13" fmla="*/ 358902 w 396620"/>
                <a:gd name="connsiteY13" fmla="*/ 72962 h 377190"/>
                <a:gd name="connsiteX14" fmla="*/ 358712 w 396620"/>
                <a:gd name="connsiteY14" fmla="*/ 72104 h 377190"/>
                <a:gd name="connsiteX15" fmla="*/ 354235 w 396620"/>
                <a:gd name="connsiteY15" fmla="*/ 301942 h 377190"/>
                <a:gd name="connsiteX16" fmla="*/ 257842 w 396620"/>
                <a:gd name="connsiteY16" fmla="*/ 371856 h 377190"/>
                <a:gd name="connsiteX17" fmla="*/ 138779 w 396620"/>
                <a:gd name="connsiteY17" fmla="*/ 371856 h 377190"/>
                <a:gd name="connsiteX18" fmla="*/ 42386 w 396620"/>
                <a:gd name="connsiteY18" fmla="*/ 301942 h 377190"/>
                <a:gd name="connsiteX19" fmla="*/ 5525 w 396620"/>
                <a:gd name="connsiteY19" fmla="*/ 188595 h 377190"/>
                <a:gd name="connsiteX20" fmla="*/ 42386 w 396620"/>
                <a:gd name="connsiteY20" fmla="*/ 75438 h 377190"/>
                <a:gd name="connsiteX21" fmla="*/ 138779 w 396620"/>
                <a:gd name="connsiteY21" fmla="*/ 5334 h 377190"/>
                <a:gd name="connsiteX22" fmla="*/ 257842 w 396620"/>
                <a:gd name="connsiteY22" fmla="*/ 5334 h 377190"/>
                <a:gd name="connsiteX23" fmla="*/ 354235 w 396620"/>
                <a:gd name="connsiteY23" fmla="*/ 75438 h 377190"/>
                <a:gd name="connsiteX24" fmla="*/ 391097 w 396620"/>
                <a:gd name="connsiteY24" fmla="*/ 188595 h 377190"/>
                <a:gd name="connsiteX25" fmla="*/ 354235 w 396620"/>
                <a:gd name="connsiteY25" fmla="*/ 301942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90">
                  <a:moveTo>
                    <a:pt x="358712" y="72104"/>
                  </a:moveTo>
                  <a:lnTo>
                    <a:pt x="259556" y="0"/>
                  </a:lnTo>
                  <a:lnTo>
                    <a:pt x="136970" y="0"/>
                  </a:lnTo>
                  <a:lnTo>
                    <a:pt x="38005"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2"/>
                  </a:lnTo>
                  <a:lnTo>
                    <a:pt x="358712" y="72104"/>
                  </a:lnTo>
                  <a:close/>
                  <a:moveTo>
                    <a:pt x="354235" y="301942"/>
                  </a:moveTo>
                  <a:lnTo>
                    <a:pt x="257842" y="371856"/>
                  </a:lnTo>
                  <a:lnTo>
                    <a:pt x="138779" y="371856"/>
                  </a:lnTo>
                  <a:lnTo>
                    <a:pt x="42386" y="301942"/>
                  </a:lnTo>
                  <a:lnTo>
                    <a:pt x="5525" y="188595"/>
                  </a:lnTo>
                  <a:lnTo>
                    <a:pt x="42386" y="75438"/>
                  </a:lnTo>
                  <a:lnTo>
                    <a:pt x="138779" y="5334"/>
                  </a:lnTo>
                  <a:lnTo>
                    <a:pt x="257842" y="5334"/>
                  </a:lnTo>
                  <a:lnTo>
                    <a:pt x="354235" y="75438"/>
                  </a:lnTo>
                  <a:lnTo>
                    <a:pt x="391097" y="188595"/>
                  </a:lnTo>
                  <a:lnTo>
                    <a:pt x="354235" y="301942"/>
                  </a:lnTo>
                  <a:close/>
                </a:path>
              </a:pathLst>
            </a:custGeom>
            <a:grpFill/>
            <a:ln w="9525" cap="flat">
              <a:noFill/>
              <a:prstDash val="solid"/>
              <a:miter/>
            </a:ln>
          </p:spPr>
          <p:txBody>
            <a:bodyPr rtlCol="0" anchor="ctr"/>
            <a:lstStyle/>
            <a:p>
              <a:endParaRPr lang="de-DE" sz="1350" dirty="0"/>
            </a:p>
          </p:txBody>
        </p:sp>
        <p:sp>
          <p:nvSpPr>
            <p:cNvPr id="175" name="Shapes 2">
              <a:extLst>
                <a:ext uri="{FF2B5EF4-FFF2-40B4-BE49-F238E27FC236}">
                  <a16:creationId xmlns:a16="http://schemas.microsoft.com/office/drawing/2014/main" id="{5D857055-6182-4651-95FA-FFE651393403}"/>
                </a:ext>
              </a:extLst>
            </p:cNvPr>
            <p:cNvSpPr/>
            <p:nvPr/>
          </p:nvSpPr>
          <p:spPr bwMode="black">
            <a:xfrm>
              <a:off x="6892402" y="5414988"/>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8005 w 396620"/>
                <a:gd name="connsiteY3" fmla="*/ 72295 h 378237"/>
                <a:gd name="connsiteX4" fmla="*/ 191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4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071 h 378237"/>
                <a:gd name="connsiteX20" fmla="*/ 42386 w 396620"/>
                <a:gd name="connsiteY20" fmla="*/ 75533 h 378237"/>
                <a:gd name="connsiteX21" fmla="*/ 138779 w 396620"/>
                <a:gd name="connsiteY21" fmla="*/ 5239 h 378237"/>
                <a:gd name="connsiteX22" fmla="*/ 257842 w 396620"/>
                <a:gd name="connsiteY22" fmla="*/ 5239 h 378237"/>
                <a:gd name="connsiteX23" fmla="*/ 354235 w 396620"/>
                <a:gd name="connsiteY23" fmla="*/ 75533 h 378237"/>
                <a:gd name="connsiteX24" fmla="*/ 391097 w 396620"/>
                <a:gd name="connsiteY24" fmla="*/ 189071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8005" y="72295"/>
                  </a:lnTo>
                  <a:lnTo>
                    <a:pt x="191" y="188309"/>
                  </a:lnTo>
                  <a:lnTo>
                    <a:pt x="0" y="189071"/>
                  </a:lnTo>
                  <a:lnTo>
                    <a:pt x="37910" y="306038"/>
                  </a:lnTo>
                  <a:lnTo>
                    <a:pt x="136874" y="378238"/>
                  </a:lnTo>
                  <a:lnTo>
                    <a:pt x="259461" y="378238"/>
                  </a:lnTo>
                  <a:lnTo>
                    <a:pt x="358045" y="306514"/>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071"/>
                  </a:lnTo>
                  <a:lnTo>
                    <a:pt x="42386" y="75533"/>
                  </a:lnTo>
                  <a:lnTo>
                    <a:pt x="138779" y="5239"/>
                  </a:lnTo>
                  <a:lnTo>
                    <a:pt x="257842" y="5239"/>
                  </a:lnTo>
                  <a:lnTo>
                    <a:pt x="354235" y="75533"/>
                  </a:lnTo>
                  <a:lnTo>
                    <a:pt x="391097" y="189071"/>
                  </a:lnTo>
                  <a:lnTo>
                    <a:pt x="354235" y="302800"/>
                  </a:lnTo>
                  <a:close/>
                </a:path>
              </a:pathLst>
            </a:custGeom>
            <a:grpFill/>
            <a:ln w="9525" cap="flat">
              <a:noFill/>
              <a:prstDash val="solid"/>
              <a:miter/>
            </a:ln>
          </p:spPr>
          <p:txBody>
            <a:bodyPr rtlCol="0" anchor="ctr"/>
            <a:lstStyle/>
            <a:p>
              <a:endParaRPr lang="de-DE" sz="1350" dirty="0"/>
            </a:p>
          </p:txBody>
        </p:sp>
        <p:sp>
          <p:nvSpPr>
            <p:cNvPr id="176" name="Shapes 1">
              <a:extLst>
                <a:ext uri="{FF2B5EF4-FFF2-40B4-BE49-F238E27FC236}">
                  <a16:creationId xmlns:a16="http://schemas.microsoft.com/office/drawing/2014/main" id="{16D924E1-3E85-4F56-A969-ABE4BB802BE3}"/>
                </a:ext>
              </a:extLst>
            </p:cNvPr>
            <p:cNvSpPr/>
            <p:nvPr/>
          </p:nvSpPr>
          <p:spPr bwMode="black">
            <a:xfrm>
              <a:off x="6906499" y="6156700"/>
              <a:ext cx="368331" cy="145160"/>
            </a:xfrm>
            <a:custGeom>
              <a:avLst/>
              <a:gdLst>
                <a:gd name="connsiteX0" fmla="*/ 344615 w 368331"/>
                <a:gd name="connsiteY0" fmla="*/ 72104 h 145160"/>
                <a:gd name="connsiteX1" fmla="*/ 245459 w 368331"/>
                <a:gd name="connsiteY1" fmla="*/ 0 h 145160"/>
                <a:gd name="connsiteX2" fmla="*/ 122873 w 368331"/>
                <a:gd name="connsiteY2" fmla="*/ 0 h 145160"/>
                <a:gd name="connsiteX3" fmla="*/ 23813 w 368331"/>
                <a:gd name="connsiteY3" fmla="*/ 72104 h 145160"/>
                <a:gd name="connsiteX4" fmla="*/ 0 w 368331"/>
                <a:gd name="connsiteY4" fmla="*/ 145161 h 145160"/>
                <a:gd name="connsiteX5" fmla="*/ 5620 w 368331"/>
                <a:gd name="connsiteY5" fmla="*/ 145161 h 145160"/>
                <a:gd name="connsiteX6" fmla="*/ 28289 w 368331"/>
                <a:gd name="connsiteY6" fmla="*/ 75438 h 145160"/>
                <a:gd name="connsiteX7" fmla="*/ 124682 w 368331"/>
                <a:gd name="connsiteY7" fmla="*/ 5334 h 145160"/>
                <a:gd name="connsiteX8" fmla="*/ 243745 w 368331"/>
                <a:gd name="connsiteY8" fmla="*/ 5334 h 145160"/>
                <a:gd name="connsiteX9" fmla="*/ 340138 w 368331"/>
                <a:gd name="connsiteY9" fmla="*/ 75438 h 145160"/>
                <a:gd name="connsiteX10" fmla="*/ 362807 w 368331"/>
                <a:gd name="connsiteY10" fmla="*/ 145161 h 145160"/>
                <a:gd name="connsiteX11" fmla="*/ 368332 w 368331"/>
                <a:gd name="connsiteY11" fmla="*/ 145161 h 145160"/>
                <a:gd name="connsiteX12" fmla="*/ 344805 w 368331"/>
                <a:gd name="connsiteY12" fmla="*/ 73057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331" h="145160">
                  <a:moveTo>
                    <a:pt x="344615" y="72104"/>
                  </a:moveTo>
                  <a:lnTo>
                    <a:pt x="245459" y="0"/>
                  </a:lnTo>
                  <a:lnTo>
                    <a:pt x="122873" y="0"/>
                  </a:lnTo>
                  <a:lnTo>
                    <a:pt x="23813" y="72104"/>
                  </a:lnTo>
                  <a:lnTo>
                    <a:pt x="0" y="145161"/>
                  </a:lnTo>
                  <a:lnTo>
                    <a:pt x="5620" y="145161"/>
                  </a:lnTo>
                  <a:lnTo>
                    <a:pt x="28289" y="75438"/>
                  </a:lnTo>
                  <a:lnTo>
                    <a:pt x="124682" y="5334"/>
                  </a:lnTo>
                  <a:lnTo>
                    <a:pt x="243745" y="5334"/>
                  </a:lnTo>
                  <a:lnTo>
                    <a:pt x="340138" y="75438"/>
                  </a:lnTo>
                  <a:lnTo>
                    <a:pt x="362807" y="145161"/>
                  </a:lnTo>
                  <a:lnTo>
                    <a:pt x="368332" y="145161"/>
                  </a:lnTo>
                  <a:lnTo>
                    <a:pt x="344805" y="73057"/>
                  </a:lnTo>
                  <a:close/>
                </a:path>
              </a:pathLst>
            </a:custGeom>
            <a:grpFill/>
            <a:ln w="9525" cap="flat">
              <a:noFill/>
              <a:prstDash val="solid"/>
              <a:miter/>
            </a:ln>
          </p:spPr>
          <p:txBody>
            <a:bodyPr rtlCol="0" anchor="ctr"/>
            <a:lstStyle/>
            <a:p>
              <a:endParaRPr lang="de-DE" sz="1350" dirty="0"/>
            </a:p>
          </p:txBody>
        </p:sp>
      </p:grpSp>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black"/>
        <p:txBody>
          <a:bodyPr/>
          <a:lstStyle>
            <a:lvl1pPr>
              <a:defRPr>
                <a:solidFill>
                  <a:schemeClr val="bg1"/>
                </a:solidFill>
              </a:defRPr>
            </a:lvl1p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black"/>
        <p:txBody>
          <a:bodyPr/>
          <a:lstStyle>
            <a:lvl1pPr>
              <a:defRPr>
                <a:solidFill>
                  <a:srgbClr val="EB2814"/>
                </a:solidFill>
              </a:defRPr>
            </a:lvl1p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black"/>
        <p:txBody>
          <a:bodyPr/>
          <a:lstStyle>
            <a:lvl1pPr>
              <a:defRPr>
                <a:solidFill>
                  <a:schemeClr val="bg1"/>
                </a:solidFill>
              </a:defRPr>
            </a:lvl1pPr>
          </a:lstStyle>
          <a:p>
            <a:fld id="{1ADCA7B5-745C-479D-9331-E6384D0E18B3}" type="slidenum">
              <a:rPr lang="fi-FI" smtClean="0"/>
              <a:t>‹#›</a:t>
            </a:fld>
            <a:endParaRPr lang="fi-FI"/>
          </a:p>
        </p:txBody>
      </p:sp>
      <p:sp>
        <p:nvSpPr>
          <p:cNvPr id="168" name="Content">
            <a:extLst>
              <a:ext uri="{FF2B5EF4-FFF2-40B4-BE49-F238E27FC236}">
                <a16:creationId xmlns:a16="http://schemas.microsoft.com/office/drawing/2014/main" id="{2CAAD4CF-E2CF-4BA7-80ED-4E788D91AFF3}"/>
              </a:ext>
            </a:extLst>
          </p:cNvPr>
          <p:cNvSpPr>
            <a:spLocks noGrp="1"/>
          </p:cNvSpPr>
          <p:nvPr>
            <p:ph idx="1" hasCustomPrompt="1"/>
          </p:nvPr>
        </p:nvSpPr>
        <p:spPr bwMode="black">
          <a:xfrm>
            <a:off x="656491" y="1728000"/>
            <a:ext cx="5130664" cy="429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2" name="Points">
            <a:extLst>
              <a:ext uri="{FF2B5EF4-FFF2-40B4-BE49-F238E27FC236}">
                <a16:creationId xmlns:a16="http://schemas.microsoft.com/office/drawing/2014/main" id="{C2DA179D-C546-48D5-9D39-0C15DCE12F71}"/>
              </a:ext>
            </a:extLst>
          </p:cNvPr>
          <p:cNvGrpSpPr>
            <a:grpSpLocks noChangeAspect="1"/>
          </p:cNvGrpSpPr>
          <p:nvPr/>
        </p:nvGrpSpPr>
        <p:grpSpPr bwMode="black">
          <a:xfrm>
            <a:off x="6815688" y="217347"/>
            <a:ext cx="1964947" cy="5114016"/>
            <a:chOff x="9086400" y="206929"/>
            <a:chExt cx="2619588" cy="5114016"/>
          </a:xfrm>
          <a:solidFill>
            <a:schemeClr val="bg1"/>
          </a:solidFill>
        </p:grpSpPr>
        <p:sp>
          <p:nvSpPr>
            <p:cNvPr id="193" name="Freihandform: Form 192">
              <a:extLst>
                <a:ext uri="{FF2B5EF4-FFF2-40B4-BE49-F238E27FC236}">
                  <a16:creationId xmlns:a16="http://schemas.microsoft.com/office/drawing/2014/main" id="{41E89231-4AC7-4A5A-8D9E-7FBDE57461B9}"/>
                </a:ext>
              </a:extLst>
            </p:cNvPr>
            <p:cNvSpPr/>
            <p:nvPr/>
          </p:nvSpPr>
          <p:spPr bwMode="black">
            <a:xfrm>
              <a:off x="9086400" y="2707026"/>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94" name="Freihandform: Form 193">
              <a:extLst>
                <a:ext uri="{FF2B5EF4-FFF2-40B4-BE49-F238E27FC236}">
                  <a16:creationId xmlns:a16="http://schemas.microsoft.com/office/drawing/2014/main" id="{08E9BE39-750C-4338-8574-869CE079E6C2}"/>
                </a:ext>
              </a:extLst>
            </p:cNvPr>
            <p:cNvSpPr/>
            <p:nvPr/>
          </p:nvSpPr>
          <p:spPr bwMode="black">
            <a:xfrm>
              <a:off x="10336344" y="2707026"/>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858"/>
                  </a:lnTo>
                  <a:lnTo>
                    <a:pt x="4842" y="38560"/>
                  </a:lnTo>
                  <a:lnTo>
                    <a:pt x="17343" y="47627"/>
                  </a:lnTo>
                  <a:lnTo>
                    <a:pt x="32837"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95" name="Freihandform: Form 194">
              <a:extLst>
                <a:ext uri="{FF2B5EF4-FFF2-40B4-BE49-F238E27FC236}">
                  <a16:creationId xmlns:a16="http://schemas.microsoft.com/office/drawing/2014/main" id="{64E89751-8A78-49FC-8C58-D71DCC8DDD7A}"/>
                </a:ext>
              </a:extLst>
            </p:cNvPr>
            <p:cNvSpPr/>
            <p:nvPr/>
          </p:nvSpPr>
          <p:spPr bwMode="black">
            <a:xfrm>
              <a:off x="11586497" y="2707026"/>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96" name="Freihandform: Form 195">
              <a:extLst>
                <a:ext uri="{FF2B5EF4-FFF2-40B4-BE49-F238E27FC236}">
                  <a16:creationId xmlns:a16="http://schemas.microsoft.com/office/drawing/2014/main" id="{66554673-C8C1-40F4-B5B2-B9CF8F8A3F28}"/>
                </a:ext>
              </a:extLst>
            </p:cNvPr>
            <p:cNvSpPr/>
            <p:nvPr/>
          </p:nvSpPr>
          <p:spPr bwMode="black">
            <a:xfrm>
              <a:off x="9086400" y="3957180"/>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97" name="Freihandform: Form 196">
              <a:extLst>
                <a:ext uri="{FF2B5EF4-FFF2-40B4-BE49-F238E27FC236}">
                  <a16:creationId xmlns:a16="http://schemas.microsoft.com/office/drawing/2014/main" id="{A89DCB9A-F04B-4A34-A066-EA1941E017AF}"/>
                </a:ext>
              </a:extLst>
            </p:cNvPr>
            <p:cNvSpPr/>
            <p:nvPr/>
          </p:nvSpPr>
          <p:spPr bwMode="black">
            <a:xfrm>
              <a:off x="10336344" y="3957180"/>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560"/>
                  </a:lnTo>
                  <a:lnTo>
                    <a:pt x="17343" y="47627"/>
                  </a:lnTo>
                  <a:lnTo>
                    <a:pt x="32837"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98" name="Freihandform: Form 197">
              <a:extLst>
                <a:ext uri="{FF2B5EF4-FFF2-40B4-BE49-F238E27FC236}">
                  <a16:creationId xmlns:a16="http://schemas.microsoft.com/office/drawing/2014/main" id="{B6B1561C-FD2E-446B-A10B-D69EF4AF4B50}"/>
                </a:ext>
              </a:extLst>
            </p:cNvPr>
            <p:cNvSpPr/>
            <p:nvPr/>
          </p:nvSpPr>
          <p:spPr bwMode="black">
            <a:xfrm>
              <a:off x="11586497" y="3957180"/>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99" name="Freihandform: Form 198">
              <a:extLst>
                <a:ext uri="{FF2B5EF4-FFF2-40B4-BE49-F238E27FC236}">
                  <a16:creationId xmlns:a16="http://schemas.microsoft.com/office/drawing/2014/main" id="{3ECCEE51-B29D-49E3-B57C-58264375662A}"/>
                </a:ext>
              </a:extLst>
            </p:cNvPr>
            <p:cNvSpPr/>
            <p:nvPr/>
          </p:nvSpPr>
          <p:spPr bwMode="black">
            <a:xfrm>
              <a:off x="9086400" y="5207334"/>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00" name="Freihandform: Form 199">
              <a:extLst>
                <a:ext uri="{FF2B5EF4-FFF2-40B4-BE49-F238E27FC236}">
                  <a16:creationId xmlns:a16="http://schemas.microsoft.com/office/drawing/2014/main" id="{4333BC54-6DEE-41AC-B202-009066651E0C}"/>
                </a:ext>
              </a:extLst>
            </p:cNvPr>
            <p:cNvSpPr/>
            <p:nvPr/>
          </p:nvSpPr>
          <p:spPr bwMode="black">
            <a:xfrm>
              <a:off x="10336344" y="5207334"/>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472 h 47627"/>
                <a:gd name="connsiteX5" fmla="*/ 17343 w 50092"/>
                <a:gd name="connsiteY5" fmla="*/ 47627 h 47627"/>
                <a:gd name="connsiteX6" fmla="*/ 32837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472"/>
                  </a:lnTo>
                  <a:lnTo>
                    <a:pt x="17343" y="47627"/>
                  </a:lnTo>
                  <a:lnTo>
                    <a:pt x="32837"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01" name="Freihandform: Form 200">
              <a:extLst>
                <a:ext uri="{FF2B5EF4-FFF2-40B4-BE49-F238E27FC236}">
                  <a16:creationId xmlns:a16="http://schemas.microsoft.com/office/drawing/2014/main" id="{B41AEF5F-9B86-4D36-8725-6632D8D79571}"/>
                </a:ext>
              </a:extLst>
            </p:cNvPr>
            <p:cNvSpPr/>
            <p:nvPr/>
          </p:nvSpPr>
          <p:spPr bwMode="black">
            <a:xfrm>
              <a:off x="11586497" y="5207334"/>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02" name="Freihandform: Form 201">
              <a:extLst>
                <a:ext uri="{FF2B5EF4-FFF2-40B4-BE49-F238E27FC236}">
                  <a16:creationId xmlns:a16="http://schemas.microsoft.com/office/drawing/2014/main" id="{58632FB6-6A8E-4122-84F8-2B0B826C9EEA}"/>
                </a:ext>
              </a:extLst>
            </p:cNvPr>
            <p:cNvSpPr/>
            <p:nvPr/>
          </p:nvSpPr>
          <p:spPr bwMode="black">
            <a:xfrm>
              <a:off x="11586497" y="206929"/>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03" name="Freihandform: Form 202">
              <a:extLst>
                <a:ext uri="{FF2B5EF4-FFF2-40B4-BE49-F238E27FC236}">
                  <a16:creationId xmlns:a16="http://schemas.microsoft.com/office/drawing/2014/main" id="{E5707E3C-9D35-4ABC-A1EE-9883D57165C5}"/>
                </a:ext>
              </a:extLst>
            </p:cNvPr>
            <p:cNvSpPr/>
            <p:nvPr/>
          </p:nvSpPr>
          <p:spPr bwMode="black">
            <a:xfrm>
              <a:off x="11586497" y="1456873"/>
              <a:ext cx="119491"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04" name="Freihandform: Form 203">
              <a:extLst>
                <a:ext uri="{FF2B5EF4-FFF2-40B4-BE49-F238E27FC236}">
                  <a16:creationId xmlns:a16="http://schemas.microsoft.com/office/drawing/2014/main" id="{197F144A-0654-4E94-88CA-214628BF66E3}"/>
                </a:ext>
              </a:extLst>
            </p:cNvPr>
            <p:cNvSpPr/>
            <p:nvPr/>
          </p:nvSpPr>
          <p:spPr bwMode="black">
            <a:xfrm>
              <a:off x="10336344" y="206929"/>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05" name="Freihandform: Form 204">
              <a:extLst>
                <a:ext uri="{FF2B5EF4-FFF2-40B4-BE49-F238E27FC236}">
                  <a16:creationId xmlns:a16="http://schemas.microsoft.com/office/drawing/2014/main" id="{F4E892F8-CBE6-45E2-8733-591AB3181F47}"/>
                </a:ext>
              </a:extLst>
            </p:cNvPr>
            <p:cNvSpPr/>
            <p:nvPr/>
          </p:nvSpPr>
          <p:spPr bwMode="black">
            <a:xfrm>
              <a:off x="10336344" y="1456873"/>
              <a:ext cx="119491"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06" name="Freihandform: Form 205">
              <a:extLst>
                <a:ext uri="{FF2B5EF4-FFF2-40B4-BE49-F238E27FC236}">
                  <a16:creationId xmlns:a16="http://schemas.microsoft.com/office/drawing/2014/main" id="{4FADF628-4DDA-4A5C-85FE-A0FA0ED33B73}"/>
                </a:ext>
              </a:extLst>
            </p:cNvPr>
            <p:cNvSpPr/>
            <p:nvPr/>
          </p:nvSpPr>
          <p:spPr bwMode="black">
            <a:xfrm>
              <a:off x="9086400" y="206929"/>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07" name="Freihandform: Form 206">
              <a:extLst>
                <a:ext uri="{FF2B5EF4-FFF2-40B4-BE49-F238E27FC236}">
                  <a16:creationId xmlns:a16="http://schemas.microsoft.com/office/drawing/2014/main" id="{182E4719-DE37-4EDC-9DD5-66E817305E32}"/>
                </a:ext>
              </a:extLst>
            </p:cNvPr>
            <p:cNvSpPr/>
            <p:nvPr/>
          </p:nvSpPr>
          <p:spPr bwMode="black">
            <a:xfrm>
              <a:off x="9086400" y="1456873"/>
              <a:ext cx="119491"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grpSp>
      <p:sp>
        <p:nvSpPr>
          <p:cNvPr id="67" name="Source">
            <a:extLst>
              <a:ext uri="{FF2B5EF4-FFF2-40B4-BE49-F238E27FC236}">
                <a16:creationId xmlns:a16="http://schemas.microsoft.com/office/drawing/2014/main" id="{EDF3A265-6C6A-46ED-A751-73B3DEEB924B}"/>
              </a:ext>
            </a:extLst>
          </p:cNvPr>
          <p:cNvSpPr>
            <a:spLocks noGrp="1"/>
          </p:cNvSpPr>
          <p:nvPr>
            <p:ph type="body" sz="quarter" idx="23" hasCustomPrompt="1"/>
          </p:nvPr>
        </p:nvSpPr>
        <p:spPr bwMode="black">
          <a:xfrm>
            <a:off x="4428881" y="6336000"/>
            <a:ext cx="2700352" cy="216000"/>
          </a:xfrm>
        </p:spPr>
        <p:txBody>
          <a:bodyPr anchor="ctr" anchorCtr="0"/>
          <a:lstStyle>
            <a:lvl1pPr marL="0" indent="0" algn="l">
              <a:buNone/>
              <a:defRPr sz="600">
                <a:solidFill>
                  <a:schemeClr val="bg1"/>
                </a:solidFill>
              </a:defRPr>
            </a:lvl1pPr>
          </a:lstStyle>
          <a:p>
            <a:pPr lvl="0"/>
            <a:r>
              <a:rPr lang="en-US" dirty="0"/>
              <a:t>Source:</a:t>
            </a:r>
          </a:p>
        </p:txBody>
      </p:sp>
      <p:sp>
        <p:nvSpPr>
          <p:cNvPr id="2" name="Title 1">
            <a:extLst>
              <a:ext uri="{FF2B5EF4-FFF2-40B4-BE49-F238E27FC236}">
                <a16:creationId xmlns:a16="http://schemas.microsoft.com/office/drawing/2014/main" id="{5A6EE155-9268-41DD-BBDF-0B58E45A4EA9}"/>
              </a:ext>
            </a:extLst>
          </p:cNvPr>
          <p:cNvSpPr>
            <a:spLocks noGrp="1"/>
          </p:cNvSpPr>
          <p:nvPr>
            <p:ph type="title"/>
          </p:nvPr>
        </p:nvSpPr>
        <p:spPr bwMode="black">
          <a:xfrm>
            <a:off x="656490" y="431593"/>
            <a:ext cx="5130668" cy="468000"/>
          </a:xfrm>
        </p:spPr>
        <p:txBody>
          <a:bodyPr/>
          <a:lstStyle>
            <a:lvl1pPr>
              <a:defRPr>
                <a:solidFill>
                  <a:schemeClr val="bg1"/>
                </a:solidFill>
              </a:defRPr>
            </a:lvl1pPr>
          </a:lstStyle>
          <a:p>
            <a:r>
              <a:rPr lang="fi-FI"/>
              <a:t>Muokkaa ots. perustyyl. napsautt.</a:t>
            </a:r>
            <a:endParaRPr lang="en-US" dirty="0"/>
          </a:p>
        </p:txBody>
      </p:sp>
      <p:sp>
        <p:nvSpPr>
          <p:cNvPr id="51" name="Subtitle 162">
            <a:extLst>
              <a:ext uri="{FF2B5EF4-FFF2-40B4-BE49-F238E27FC236}">
                <a16:creationId xmlns:a16="http://schemas.microsoft.com/office/drawing/2014/main" id="{E2F85E04-048F-4212-843F-8A3FC17A9C8E}"/>
              </a:ext>
            </a:extLst>
          </p:cNvPr>
          <p:cNvSpPr>
            <a:spLocks noGrp="1"/>
          </p:cNvSpPr>
          <p:nvPr>
            <p:ph type="subTitle" idx="27"/>
          </p:nvPr>
        </p:nvSpPr>
        <p:spPr bwMode="black">
          <a:xfrm>
            <a:off x="657000" y="831600"/>
            <a:ext cx="51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cxnSp>
        <p:nvCxnSpPr>
          <p:cNvPr id="50" name="Line">
            <a:extLst>
              <a:ext uri="{FF2B5EF4-FFF2-40B4-BE49-F238E27FC236}">
                <a16:creationId xmlns:a16="http://schemas.microsoft.com/office/drawing/2014/main" id="{05A33321-1041-4E50-A909-F6D3F4B46DAB}"/>
              </a:ext>
            </a:extLst>
          </p:cNvPr>
          <p:cNvCxnSpPr>
            <a:cxnSpLocks/>
          </p:cNvCxnSpPr>
          <p:nvPr/>
        </p:nvCxnSpPr>
        <p:spPr bwMode="gray">
          <a:xfrm>
            <a:off x="942727" y="6336000"/>
            <a:ext cx="0" cy="216000"/>
          </a:xfrm>
          <a:prstGeom prst="line">
            <a:avLst/>
          </a:prstGeom>
          <a:ln w="6350">
            <a:solidFill>
              <a:srgbClr val="FFFFFF"/>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9E3ADB-A0CE-FCEA-2272-C321FB67296D}"/>
              </a:ext>
            </a:extLst>
          </p:cNvPr>
          <p:cNvGrpSpPr>
            <a:grpSpLocks noChangeAspect="1"/>
          </p:cNvGrpSpPr>
          <p:nvPr/>
        </p:nvGrpSpPr>
        <p:grpSpPr>
          <a:xfrm>
            <a:off x="8082942" y="6263695"/>
            <a:ext cx="691295" cy="252000"/>
            <a:chOff x="10087301" y="6334633"/>
            <a:chExt cx="659697" cy="180361"/>
          </a:xfrm>
        </p:grpSpPr>
        <p:sp>
          <p:nvSpPr>
            <p:cNvPr id="13" name="Freihandform: Form 30">
              <a:extLst>
                <a:ext uri="{FF2B5EF4-FFF2-40B4-BE49-F238E27FC236}">
                  <a16:creationId xmlns:a16="http://schemas.microsoft.com/office/drawing/2014/main" id="{BF6218BB-B933-C600-A073-1515848EE527}"/>
                </a:ext>
              </a:extLst>
            </p:cNvPr>
            <p:cNvSpPr/>
            <p:nvPr/>
          </p:nvSpPr>
          <p:spPr bwMode="black">
            <a:xfrm>
              <a:off x="10622512" y="6375380"/>
              <a:ext cx="124486" cy="139557"/>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14" name="Freihandform: Form 32">
              <a:extLst>
                <a:ext uri="{FF2B5EF4-FFF2-40B4-BE49-F238E27FC236}">
                  <a16:creationId xmlns:a16="http://schemas.microsoft.com/office/drawing/2014/main" id="{F985E28C-4EBA-FDDB-5EEC-EBC485D1D4DD}"/>
                </a:ext>
              </a:extLst>
            </p:cNvPr>
            <p:cNvSpPr/>
            <p:nvPr/>
          </p:nvSpPr>
          <p:spPr bwMode="black">
            <a:xfrm>
              <a:off x="10421722" y="6334633"/>
              <a:ext cx="73331" cy="180304"/>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15" name="Freihandform: Form 36">
              <a:extLst>
                <a:ext uri="{FF2B5EF4-FFF2-40B4-BE49-F238E27FC236}">
                  <a16:creationId xmlns:a16="http://schemas.microsoft.com/office/drawing/2014/main" id="{CB724BF1-CD7D-B620-6F5B-ECCAF9D13E98}"/>
                </a:ext>
              </a:extLst>
            </p:cNvPr>
            <p:cNvSpPr/>
            <p:nvPr/>
          </p:nvSpPr>
          <p:spPr bwMode="black">
            <a:xfrm>
              <a:off x="10284375" y="6375380"/>
              <a:ext cx="118599" cy="139614"/>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solidFill>
              <a:schemeClr val="bg1"/>
            </a:solidFill>
            <a:ln w="9525" cap="flat">
              <a:noFill/>
              <a:prstDash val="solid"/>
              <a:miter/>
            </a:ln>
          </p:spPr>
          <p:txBody>
            <a:bodyPr lIns="0" tIns="0" rIns="0" bIns="0" rtlCol="0" anchor="ctr"/>
            <a:lstStyle/>
            <a:p>
              <a:endParaRPr lang="en-US" sz="1350" dirty="0"/>
            </a:p>
          </p:txBody>
        </p:sp>
        <p:sp>
          <p:nvSpPr>
            <p:cNvPr id="16" name="Freihandform: Form 40">
              <a:extLst>
                <a:ext uri="{FF2B5EF4-FFF2-40B4-BE49-F238E27FC236}">
                  <a16:creationId xmlns:a16="http://schemas.microsoft.com/office/drawing/2014/main" id="{D45FB8BD-4310-27D5-FBD4-180C471D9382}"/>
                </a:ext>
              </a:extLst>
            </p:cNvPr>
            <p:cNvSpPr/>
            <p:nvPr/>
          </p:nvSpPr>
          <p:spPr bwMode="black">
            <a:xfrm>
              <a:off x="10505628" y="6374980"/>
              <a:ext cx="103396" cy="139900"/>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17" name="Freihandform: Form 41">
              <a:extLst>
                <a:ext uri="{FF2B5EF4-FFF2-40B4-BE49-F238E27FC236}">
                  <a16:creationId xmlns:a16="http://schemas.microsoft.com/office/drawing/2014/main" id="{D55BAB2D-6EEB-0E6B-0DDD-D2E6EBF7B718}"/>
                </a:ext>
              </a:extLst>
            </p:cNvPr>
            <p:cNvSpPr/>
            <p:nvPr/>
          </p:nvSpPr>
          <p:spPr bwMode="black">
            <a:xfrm>
              <a:off x="10087301" y="6334633"/>
              <a:ext cx="176841" cy="178361"/>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solidFill>
              <a:schemeClr val="bg1"/>
            </a:solidFill>
            <a:ln w="9525" cap="flat">
              <a:noFill/>
              <a:prstDash val="solid"/>
              <a:miter/>
            </a:ln>
          </p:spPr>
          <p:txBody>
            <a:bodyPr lIns="0" tIns="0" rIns="0" bIns="0" rtlCol="0" anchor="ctr"/>
            <a:lstStyle/>
            <a:p>
              <a:endParaRPr lang="en-US" sz="1350" dirty="0"/>
            </a:p>
          </p:txBody>
        </p:sp>
      </p:grpSp>
    </p:spTree>
    <p:extLst>
      <p:ext uri="{BB962C8B-B14F-4D97-AF65-F5344CB8AC3E}">
        <p14:creationId xmlns:p14="http://schemas.microsoft.com/office/powerpoint/2010/main" val="2955394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genda 3">
    <p:spTree>
      <p:nvGrpSpPr>
        <p:cNvPr id="1" name=""/>
        <p:cNvGrpSpPr/>
        <p:nvPr/>
      </p:nvGrpSpPr>
      <p:grpSpPr>
        <a:xfrm>
          <a:off x="0" y="0"/>
          <a:ext cx="0" cy="0"/>
          <a:chOff x="0" y="0"/>
          <a:chExt cx="0" cy="0"/>
        </a:xfrm>
      </p:grpSpPr>
      <p:sp>
        <p:nvSpPr>
          <p:cNvPr id="120" name="Background Color">
            <a:extLst>
              <a:ext uri="{FF2B5EF4-FFF2-40B4-BE49-F238E27FC236}">
                <a16:creationId xmlns:a16="http://schemas.microsoft.com/office/drawing/2014/main" id="{34880DE7-0854-4F63-BAC5-209E361A8077}"/>
              </a:ext>
            </a:extLst>
          </p:cNvPr>
          <p:cNvSpPr>
            <a:spLocks noChangeAspect="1"/>
          </p:cNvSpPr>
          <p:nvPr/>
        </p:nvSpPr>
        <p:spPr bwMode="hidden">
          <a:xfrm>
            <a:off x="0" y="0"/>
            <a:ext cx="91439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en-US" sz="1350" dirty="0">
              <a:solidFill>
                <a:schemeClr val="bg1"/>
              </a:solidFill>
            </a:endParaRPr>
          </a:p>
        </p:txBody>
      </p:sp>
      <p:grpSp>
        <p:nvGrpSpPr>
          <p:cNvPr id="164" name="Shapes">
            <a:extLst>
              <a:ext uri="{FF2B5EF4-FFF2-40B4-BE49-F238E27FC236}">
                <a16:creationId xmlns:a16="http://schemas.microsoft.com/office/drawing/2014/main" id="{A088D1C3-37F7-4EE2-877C-7EEECE0714D2}"/>
              </a:ext>
            </a:extLst>
          </p:cNvPr>
          <p:cNvGrpSpPr>
            <a:grpSpLocks noChangeAspect="1"/>
          </p:cNvGrpSpPr>
          <p:nvPr/>
        </p:nvGrpSpPr>
        <p:grpSpPr bwMode="black">
          <a:xfrm>
            <a:off x="101949" y="0"/>
            <a:ext cx="396481" cy="6858000"/>
            <a:chOff x="6892402" y="1155885"/>
            <a:chExt cx="396620" cy="5145975"/>
          </a:xfrm>
          <a:solidFill>
            <a:schemeClr val="bg1"/>
          </a:solidFill>
        </p:grpSpPr>
        <p:sp>
          <p:nvSpPr>
            <p:cNvPr id="165" name="Shapes 8">
              <a:extLst>
                <a:ext uri="{FF2B5EF4-FFF2-40B4-BE49-F238E27FC236}">
                  <a16:creationId xmlns:a16="http://schemas.microsoft.com/office/drawing/2014/main" id="{CF65619F-9575-41E6-87DB-8FE5EAF6A712}"/>
                </a:ext>
              </a:extLst>
            </p:cNvPr>
            <p:cNvSpPr/>
            <p:nvPr/>
          </p:nvSpPr>
          <p:spPr bwMode="black">
            <a:xfrm>
              <a:off x="6892402" y="1155885"/>
              <a:ext cx="396620" cy="189928"/>
            </a:xfrm>
            <a:custGeom>
              <a:avLst/>
              <a:gdLst>
                <a:gd name="connsiteX0" fmla="*/ 37910 w 396620"/>
                <a:gd name="connsiteY0" fmla="*/ 117824 h 189928"/>
                <a:gd name="connsiteX1" fmla="*/ 136970 w 396620"/>
                <a:gd name="connsiteY1" fmla="*/ 189929 h 189928"/>
                <a:gd name="connsiteX2" fmla="*/ 259556 w 396620"/>
                <a:gd name="connsiteY2" fmla="*/ 189929 h 189928"/>
                <a:gd name="connsiteX3" fmla="*/ 358045 w 396620"/>
                <a:gd name="connsiteY3" fmla="*/ 118205 h 189928"/>
                <a:gd name="connsiteX4" fmla="*/ 358712 w 396620"/>
                <a:gd name="connsiteY4" fmla="*/ 117824 h 189928"/>
                <a:gd name="connsiteX5" fmla="*/ 395859 w 396620"/>
                <a:gd name="connsiteY5" fmla="*/ 2477 h 189928"/>
                <a:gd name="connsiteX6" fmla="*/ 396145 w 396620"/>
                <a:gd name="connsiteY6" fmla="*/ 1619 h 189928"/>
                <a:gd name="connsiteX7" fmla="*/ 396621 w 396620"/>
                <a:gd name="connsiteY7" fmla="*/ 762 h 189928"/>
                <a:gd name="connsiteX8" fmla="*/ 391097 w 396620"/>
                <a:gd name="connsiteY8" fmla="*/ 762 h 189928"/>
                <a:gd name="connsiteX9" fmla="*/ 390525 w 396620"/>
                <a:gd name="connsiteY9" fmla="*/ 2477 h 189928"/>
                <a:gd name="connsiteX10" fmla="*/ 354235 w 396620"/>
                <a:gd name="connsiteY10" fmla="*/ 114491 h 189928"/>
                <a:gd name="connsiteX11" fmla="*/ 257842 w 396620"/>
                <a:gd name="connsiteY11" fmla="*/ 184594 h 189928"/>
                <a:gd name="connsiteX12" fmla="*/ 138779 w 396620"/>
                <a:gd name="connsiteY12" fmla="*/ 184594 h 189928"/>
                <a:gd name="connsiteX13" fmla="*/ 42386 w 396620"/>
                <a:gd name="connsiteY13" fmla="*/ 114491 h 189928"/>
                <a:gd name="connsiteX14" fmla="*/ 6096 w 396620"/>
                <a:gd name="connsiteY14" fmla="*/ 2477 h 189928"/>
                <a:gd name="connsiteX15" fmla="*/ 5525 w 396620"/>
                <a:gd name="connsiteY15" fmla="*/ 762 h 189928"/>
                <a:gd name="connsiteX16" fmla="*/ 191 w 396620"/>
                <a:gd name="connsiteY16" fmla="*/ 0 h 189928"/>
                <a:gd name="connsiteX17" fmla="*/ 0 w 396620"/>
                <a:gd name="connsiteY17" fmla="*/ 762 h 189928"/>
                <a:gd name="connsiteX18" fmla="*/ 572 w 396620"/>
                <a:gd name="connsiteY18" fmla="*/ 2477 h 18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620" h="189928">
                  <a:moveTo>
                    <a:pt x="37910" y="117824"/>
                  </a:moveTo>
                  <a:lnTo>
                    <a:pt x="136970" y="189929"/>
                  </a:lnTo>
                  <a:lnTo>
                    <a:pt x="259556" y="189929"/>
                  </a:lnTo>
                  <a:lnTo>
                    <a:pt x="358045" y="118205"/>
                  </a:lnTo>
                  <a:lnTo>
                    <a:pt x="358712" y="117824"/>
                  </a:lnTo>
                  <a:lnTo>
                    <a:pt x="395859" y="2477"/>
                  </a:lnTo>
                  <a:lnTo>
                    <a:pt x="396145" y="1619"/>
                  </a:lnTo>
                  <a:lnTo>
                    <a:pt x="396621" y="762"/>
                  </a:lnTo>
                  <a:lnTo>
                    <a:pt x="391097" y="762"/>
                  </a:lnTo>
                  <a:lnTo>
                    <a:pt x="390525" y="2477"/>
                  </a:lnTo>
                  <a:lnTo>
                    <a:pt x="354235" y="114491"/>
                  </a:lnTo>
                  <a:lnTo>
                    <a:pt x="257842" y="184594"/>
                  </a:lnTo>
                  <a:lnTo>
                    <a:pt x="138779" y="184594"/>
                  </a:lnTo>
                  <a:lnTo>
                    <a:pt x="42386" y="114491"/>
                  </a:lnTo>
                  <a:lnTo>
                    <a:pt x="6096" y="2477"/>
                  </a:lnTo>
                  <a:lnTo>
                    <a:pt x="5525" y="762"/>
                  </a:lnTo>
                  <a:lnTo>
                    <a:pt x="191" y="0"/>
                  </a:lnTo>
                  <a:lnTo>
                    <a:pt x="0" y="762"/>
                  </a:lnTo>
                  <a:lnTo>
                    <a:pt x="572" y="2477"/>
                  </a:lnTo>
                  <a:close/>
                </a:path>
              </a:pathLst>
            </a:custGeom>
            <a:grpFill/>
            <a:ln w="9525" cap="flat">
              <a:noFill/>
              <a:prstDash val="solid"/>
              <a:miter/>
            </a:ln>
          </p:spPr>
          <p:txBody>
            <a:bodyPr rtlCol="0" anchor="ctr"/>
            <a:lstStyle/>
            <a:p>
              <a:endParaRPr lang="de-DE" sz="1350" dirty="0"/>
            </a:p>
          </p:txBody>
        </p:sp>
        <p:sp>
          <p:nvSpPr>
            <p:cNvPr id="169" name="Shapes 7">
              <a:extLst>
                <a:ext uri="{FF2B5EF4-FFF2-40B4-BE49-F238E27FC236}">
                  <a16:creationId xmlns:a16="http://schemas.microsoft.com/office/drawing/2014/main" id="{7C370CAC-C6B4-4AC9-B829-C1B6E4999E1E}"/>
                </a:ext>
              </a:extLst>
            </p:cNvPr>
            <p:cNvSpPr/>
            <p:nvPr/>
          </p:nvSpPr>
          <p:spPr bwMode="black">
            <a:xfrm>
              <a:off x="6892402" y="1709287"/>
              <a:ext cx="396620" cy="377189"/>
            </a:xfrm>
            <a:custGeom>
              <a:avLst/>
              <a:gdLst>
                <a:gd name="connsiteX0" fmla="*/ 358712 w 396620"/>
                <a:gd name="connsiteY0" fmla="*/ 72104 h 377189"/>
                <a:gd name="connsiteX1" fmla="*/ 259556 w 396620"/>
                <a:gd name="connsiteY1" fmla="*/ 0 h 377189"/>
                <a:gd name="connsiteX2" fmla="*/ 136970 w 396620"/>
                <a:gd name="connsiteY2" fmla="*/ 0 h 377189"/>
                <a:gd name="connsiteX3" fmla="*/ 37910 w 396620"/>
                <a:gd name="connsiteY3" fmla="*/ 72104 h 377189"/>
                <a:gd name="connsiteX4" fmla="*/ 191 w 396620"/>
                <a:gd name="connsiteY4" fmla="*/ 187833 h 377189"/>
                <a:gd name="connsiteX5" fmla="*/ 0 w 396620"/>
                <a:gd name="connsiteY5" fmla="*/ 188595 h 377189"/>
                <a:gd name="connsiteX6" fmla="*/ 37910 w 396620"/>
                <a:gd name="connsiteY6" fmla="*/ 305276 h 377189"/>
                <a:gd name="connsiteX7" fmla="*/ 136874 w 396620"/>
                <a:gd name="connsiteY7" fmla="*/ 377190 h 377189"/>
                <a:gd name="connsiteX8" fmla="*/ 259461 w 396620"/>
                <a:gd name="connsiteY8" fmla="*/ 377190 h 377189"/>
                <a:gd name="connsiteX9" fmla="*/ 358045 w 396620"/>
                <a:gd name="connsiteY9" fmla="*/ 305657 h 377189"/>
                <a:gd name="connsiteX10" fmla="*/ 358616 w 396620"/>
                <a:gd name="connsiteY10" fmla="*/ 305181 h 377189"/>
                <a:gd name="connsiteX11" fmla="*/ 396145 w 396620"/>
                <a:gd name="connsiteY11" fmla="*/ 189357 h 377189"/>
                <a:gd name="connsiteX12" fmla="*/ 396621 w 396620"/>
                <a:gd name="connsiteY12" fmla="*/ 188595 h 377189"/>
                <a:gd name="connsiteX13" fmla="*/ 358902 w 396620"/>
                <a:gd name="connsiteY13" fmla="*/ 72962 h 377189"/>
                <a:gd name="connsiteX14" fmla="*/ 358712 w 396620"/>
                <a:gd name="connsiteY14" fmla="*/ 72104 h 377189"/>
                <a:gd name="connsiteX15" fmla="*/ 354235 w 396620"/>
                <a:gd name="connsiteY15" fmla="*/ 301943 h 377189"/>
                <a:gd name="connsiteX16" fmla="*/ 257842 w 396620"/>
                <a:gd name="connsiteY16" fmla="*/ 371856 h 377189"/>
                <a:gd name="connsiteX17" fmla="*/ 138779 w 396620"/>
                <a:gd name="connsiteY17" fmla="*/ 371856 h 377189"/>
                <a:gd name="connsiteX18" fmla="*/ 42386 w 396620"/>
                <a:gd name="connsiteY18" fmla="*/ 301943 h 377189"/>
                <a:gd name="connsiteX19" fmla="*/ 5525 w 396620"/>
                <a:gd name="connsiteY19" fmla="*/ 188595 h 377189"/>
                <a:gd name="connsiteX20" fmla="*/ 42386 w 396620"/>
                <a:gd name="connsiteY20" fmla="*/ 75438 h 377189"/>
                <a:gd name="connsiteX21" fmla="*/ 138779 w 396620"/>
                <a:gd name="connsiteY21" fmla="*/ 5334 h 377189"/>
                <a:gd name="connsiteX22" fmla="*/ 257842 w 396620"/>
                <a:gd name="connsiteY22" fmla="*/ 5334 h 377189"/>
                <a:gd name="connsiteX23" fmla="*/ 354235 w 396620"/>
                <a:gd name="connsiteY23" fmla="*/ 75438 h 377189"/>
                <a:gd name="connsiteX24" fmla="*/ 391097 w 396620"/>
                <a:gd name="connsiteY24" fmla="*/ 188595 h 377189"/>
                <a:gd name="connsiteX25" fmla="*/ 354235 w 396620"/>
                <a:gd name="connsiteY25" fmla="*/ 301943 h 3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89">
                  <a:moveTo>
                    <a:pt x="358712" y="72104"/>
                  </a:moveTo>
                  <a:lnTo>
                    <a:pt x="259556" y="0"/>
                  </a:lnTo>
                  <a:lnTo>
                    <a:pt x="136970" y="0"/>
                  </a:lnTo>
                  <a:lnTo>
                    <a:pt x="37910"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2"/>
                  </a:lnTo>
                  <a:lnTo>
                    <a:pt x="358712" y="72104"/>
                  </a:lnTo>
                  <a:close/>
                  <a:moveTo>
                    <a:pt x="354235" y="301943"/>
                  </a:moveTo>
                  <a:lnTo>
                    <a:pt x="257842" y="371856"/>
                  </a:lnTo>
                  <a:lnTo>
                    <a:pt x="138779" y="371856"/>
                  </a:lnTo>
                  <a:lnTo>
                    <a:pt x="42386" y="301943"/>
                  </a:lnTo>
                  <a:lnTo>
                    <a:pt x="5525" y="188595"/>
                  </a:lnTo>
                  <a:lnTo>
                    <a:pt x="42386" y="75438"/>
                  </a:lnTo>
                  <a:lnTo>
                    <a:pt x="138779" y="5334"/>
                  </a:lnTo>
                  <a:lnTo>
                    <a:pt x="257842" y="5334"/>
                  </a:lnTo>
                  <a:lnTo>
                    <a:pt x="354235" y="75438"/>
                  </a:lnTo>
                  <a:lnTo>
                    <a:pt x="391097" y="188595"/>
                  </a:lnTo>
                  <a:lnTo>
                    <a:pt x="354235" y="301943"/>
                  </a:lnTo>
                  <a:close/>
                </a:path>
              </a:pathLst>
            </a:custGeom>
            <a:grpFill/>
            <a:ln w="9525" cap="flat">
              <a:noFill/>
              <a:prstDash val="solid"/>
              <a:miter/>
            </a:ln>
          </p:spPr>
          <p:txBody>
            <a:bodyPr rtlCol="0" anchor="ctr"/>
            <a:lstStyle/>
            <a:p>
              <a:endParaRPr lang="de-DE" sz="1350" dirty="0"/>
            </a:p>
          </p:txBody>
        </p:sp>
        <p:sp>
          <p:nvSpPr>
            <p:cNvPr id="171" name="Shapes 6">
              <a:extLst>
                <a:ext uri="{FF2B5EF4-FFF2-40B4-BE49-F238E27FC236}">
                  <a16:creationId xmlns:a16="http://schemas.microsoft.com/office/drawing/2014/main" id="{65C78E22-4252-4A07-87C3-7F409074FB9D}"/>
                </a:ext>
              </a:extLst>
            </p:cNvPr>
            <p:cNvSpPr/>
            <p:nvPr/>
          </p:nvSpPr>
          <p:spPr bwMode="black">
            <a:xfrm>
              <a:off x="6892402" y="2450046"/>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8005 w 396620"/>
                <a:gd name="connsiteY3" fmla="*/ 72295 h 378237"/>
                <a:gd name="connsiteX4" fmla="*/ 191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5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167 h 378237"/>
                <a:gd name="connsiteX20" fmla="*/ 42386 w 396620"/>
                <a:gd name="connsiteY20" fmla="*/ 75629 h 378237"/>
                <a:gd name="connsiteX21" fmla="*/ 138779 w 396620"/>
                <a:gd name="connsiteY21" fmla="*/ 5334 h 378237"/>
                <a:gd name="connsiteX22" fmla="*/ 257842 w 396620"/>
                <a:gd name="connsiteY22" fmla="*/ 5334 h 378237"/>
                <a:gd name="connsiteX23" fmla="*/ 354235 w 396620"/>
                <a:gd name="connsiteY23" fmla="*/ 75629 h 378237"/>
                <a:gd name="connsiteX24" fmla="*/ 391097 w 396620"/>
                <a:gd name="connsiteY24" fmla="*/ 189167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8005" y="72295"/>
                  </a:lnTo>
                  <a:lnTo>
                    <a:pt x="191" y="188309"/>
                  </a:lnTo>
                  <a:lnTo>
                    <a:pt x="0" y="189071"/>
                  </a:lnTo>
                  <a:lnTo>
                    <a:pt x="37910" y="306038"/>
                  </a:lnTo>
                  <a:lnTo>
                    <a:pt x="136874" y="378238"/>
                  </a:lnTo>
                  <a:lnTo>
                    <a:pt x="259461" y="378238"/>
                  </a:lnTo>
                  <a:lnTo>
                    <a:pt x="358045" y="306515"/>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167"/>
                  </a:lnTo>
                  <a:lnTo>
                    <a:pt x="42386" y="75629"/>
                  </a:lnTo>
                  <a:lnTo>
                    <a:pt x="138779" y="5334"/>
                  </a:lnTo>
                  <a:lnTo>
                    <a:pt x="257842" y="5334"/>
                  </a:lnTo>
                  <a:lnTo>
                    <a:pt x="354235" y="75629"/>
                  </a:lnTo>
                  <a:lnTo>
                    <a:pt x="391097" y="189167"/>
                  </a:lnTo>
                  <a:lnTo>
                    <a:pt x="354235" y="302800"/>
                  </a:lnTo>
                  <a:close/>
                </a:path>
              </a:pathLst>
            </a:custGeom>
            <a:grpFill/>
            <a:ln w="9525" cap="flat">
              <a:noFill/>
              <a:prstDash val="solid"/>
              <a:miter/>
            </a:ln>
          </p:spPr>
          <p:txBody>
            <a:bodyPr rtlCol="0" anchor="ctr"/>
            <a:lstStyle/>
            <a:p>
              <a:endParaRPr lang="de-DE" sz="1350" dirty="0"/>
            </a:p>
          </p:txBody>
        </p:sp>
        <p:sp>
          <p:nvSpPr>
            <p:cNvPr id="172" name="Shapes 5">
              <a:extLst>
                <a:ext uri="{FF2B5EF4-FFF2-40B4-BE49-F238E27FC236}">
                  <a16:creationId xmlns:a16="http://schemas.microsoft.com/office/drawing/2014/main" id="{322B63F2-A815-4B70-AF42-312F028ABA3A}"/>
                </a:ext>
              </a:extLst>
            </p:cNvPr>
            <p:cNvSpPr/>
            <p:nvPr/>
          </p:nvSpPr>
          <p:spPr bwMode="black">
            <a:xfrm>
              <a:off x="6892402" y="3191758"/>
              <a:ext cx="396620" cy="377189"/>
            </a:xfrm>
            <a:custGeom>
              <a:avLst/>
              <a:gdLst>
                <a:gd name="connsiteX0" fmla="*/ 358712 w 396620"/>
                <a:gd name="connsiteY0" fmla="*/ 72104 h 377189"/>
                <a:gd name="connsiteX1" fmla="*/ 259556 w 396620"/>
                <a:gd name="connsiteY1" fmla="*/ 0 h 377189"/>
                <a:gd name="connsiteX2" fmla="*/ 136970 w 396620"/>
                <a:gd name="connsiteY2" fmla="*/ 0 h 377189"/>
                <a:gd name="connsiteX3" fmla="*/ 38005 w 396620"/>
                <a:gd name="connsiteY3" fmla="*/ 72104 h 377189"/>
                <a:gd name="connsiteX4" fmla="*/ 191 w 396620"/>
                <a:gd name="connsiteY4" fmla="*/ 187833 h 377189"/>
                <a:gd name="connsiteX5" fmla="*/ 0 w 396620"/>
                <a:gd name="connsiteY5" fmla="*/ 188595 h 377189"/>
                <a:gd name="connsiteX6" fmla="*/ 37910 w 396620"/>
                <a:gd name="connsiteY6" fmla="*/ 305276 h 377189"/>
                <a:gd name="connsiteX7" fmla="*/ 136874 w 396620"/>
                <a:gd name="connsiteY7" fmla="*/ 377190 h 377189"/>
                <a:gd name="connsiteX8" fmla="*/ 259461 w 396620"/>
                <a:gd name="connsiteY8" fmla="*/ 377190 h 377189"/>
                <a:gd name="connsiteX9" fmla="*/ 358045 w 396620"/>
                <a:gd name="connsiteY9" fmla="*/ 305657 h 377189"/>
                <a:gd name="connsiteX10" fmla="*/ 358616 w 396620"/>
                <a:gd name="connsiteY10" fmla="*/ 305181 h 377189"/>
                <a:gd name="connsiteX11" fmla="*/ 396145 w 396620"/>
                <a:gd name="connsiteY11" fmla="*/ 189357 h 377189"/>
                <a:gd name="connsiteX12" fmla="*/ 396621 w 396620"/>
                <a:gd name="connsiteY12" fmla="*/ 188595 h 377189"/>
                <a:gd name="connsiteX13" fmla="*/ 358902 w 396620"/>
                <a:gd name="connsiteY13" fmla="*/ 72961 h 377189"/>
                <a:gd name="connsiteX14" fmla="*/ 358712 w 396620"/>
                <a:gd name="connsiteY14" fmla="*/ 72104 h 377189"/>
                <a:gd name="connsiteX15" fmla="*/ 354235 w 396620"/>
                <a:gd name="connsiteY15" fmla="*/ 301942 h 377189"/>
                <a:gd name="connsiteX16" fmla="*/ 257842 w 396620"/>
                <a:gd name="connsiteY16" fmla="*/ 371856 h 377189"/>
                <a:gd name="connsiteX17" fmla="*/ 138779 w 396620"/>
                <a:gd name="connsiteY17" fmla="*/ 371856 h 377189"/>
                <a:gd name="connsiteX18" fmla="*/ 42386 w 396620"/>
                <a:gd name="connsiteY18" fmla="*/ 301942 h 377189"/>
                <a:gd name="connsiteX19" fmla="*/ 5525 w 396620"/>
                <a:gd name="connsiteY19" fmla="*/ 188595 h 377189"/>
                <a:gd name="connsiteX20" fmla="*/ 42386 w 396620"/>
                <a:gd name="connsiteY20" fmla="*/ 75438 h 377189"/>
                <a:gd name="connsiteX21" fmla="*/ 138779 w 396620"/>
                <a:gd name="connsiteY21" fmla="*/ 5334 h 377189"/>
                <a:gd name="connsiteX22" fmla="*/ 257842 w 396620"/>
                <a:gd name="connsiteY22" fmla="*/ 5334 h 377189"/>
                <a:gd name="connsiteX23" fmla="*/ 354235 w 396620"/>
                <a:gd name="connsiteY23" fmla="*/ 75438 h 377189"/>
                <a:gd name="connsiteX24" fmla="*/ 391097 w 396620"/>
                <a:gd name="connsiteY24" fmla="*/ 188595 h 377189"/>
                <a:gd name="connsiteX25" fmla="*/ 354235 w 396620"/>
                <a:gd name="connsiteY25" fmla="*/ 301942 h 3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89">
                  <a:moveTo>
                    <a:pt x="358712" y="72104"/>
                  </a:moveTo>
                  <a:lnTo>
                    <a:pt x="259556" y="0"/>
                  </a:lnTo>
                  <a:lnTo>
                    <a:pt x="136970" y="0"/>
                  </a:lnTo>
                  <a:lnTo>
                    <a:pt x="38005"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1"/>
                  </a:lnTo>
                  <a:lnTo>
                    <a:pt x="358712" y="72104"/>
                  </a:lnTo>
                  <a:close/>
                  <a:moveTo>
                    <a:pt x="354235" y="301942"/>
                  </a:moveTo>
                  <a:lnTo>
                    <a:pt x="257842" y="371856"/>
                  </a:lnTo>
                  <a:lnTo>
                    <a:pt x="138779" y="371856"/>
                  </a:lnTo>
                  <a:lnTo>
                    <a:pt x="42386" y="301942"/>
                  </a:lnTo>
                  <a:lnTo>
                    <a:pt x="5525" y="188595"/>
                  </a:lnTo>
                  <a:lnTo>
                    <a:pt x="42386" y="75438"/>
                  </a:lnTo>
                  <a:lnTo>
                    <a:pt x="138779" y="5334"/>
                  </a:lnTo>
                  <a:lnTo>
                    <a:pt x="257842" y="5334"/>
                  </a:lnTo>
                  <a:lnTo>
                    <a:pt x="354235" y="75438"/>
                  </a:lnTo>
                  <a:lnTo>
                    <a:pt x="391097" y="188595"/>
                  </a:lnTo>
                  <a:lnTo>
                    <a:pt x="354235" y="301942"/>
                  </a:lnTo>
                  <a:close/>
                </a:path>
              </a:pathLst>
            </a:custGeom>
            <a:grpFill/>
            <a:ln w="9525" cap="flat">
              <a:noFill/>
              <a:prstDash val="solid"/>
              <a:miter/>
            </a:ln>
          </p:spPr>
          <p:txBody>
            <a:bodyPr rtlCol="0" anchor="ctr"/>
            <a:lstStyle/>
            <a:p>
              <a:endParaRPr lang="de-DE" sz="1350" dirty="0"/>
            </a:p>
          </p:txBody>
        </p:sp>
        <p:sp>
          <p:nvSpPr>
            <p:cNvPr id="173" name="Shapes 4">
              <a:extLst>
                <a:ext uri="{FF2B5EF4-FFF2-40B4-BE49-F238E27FC236}">
                  <a16:creationId xmlns:a16="http://schemas.microsoft.com/office/drawing/2014/main" id="{325B407E-8354-4078-9E5D-B4444BC3C012}"/>
                </a:ext>
              </a:extLst>
            </p:cNvPr>
            <p:cNvSpPr/>
            <p:nvPr/>
          </p:nvSpPr>
          <p:spPr bwMode="black">
            <a:xfrm>
              <a:off x="6892402" y="3932517"/>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7910 w 396620"/>
                <a:gd name="connsiteY3" fmla="*/ 72295 h 378237"/>
                <a:gd name="connsiteX4" fmla="*/ 95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4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166 h 378237"/>
                <a:gd name="connsiteX20" fmla="*/ 42386 w 396620"/>
                <a:gd name="connsiteY20" fmla="*/ 75629 h 378237"/>
                <a:gd name="connsiteX21" fmla="*/ 138779 w 396620"/>
                <a:gd name="connsiteY21" fmla="*/ 5334 h 378237"/>
                <a:gd name="connsiteX22" fmla="*/ 257842 w 396620"/>
                <a:gd name="connsiteY22" fmla="*/ 5334 h 378237"/>
                <a:gd name="connsiteX23" fmla="*/ 354235 w 396620"/>
                <a:gd name="connsiteY23" fmla="*/ 75629 h 378237"/>
                <a:gd name="connsiteX24" fmla="*/ 391097 w 396620"/>
                <a:gd name="connsiteY24" fmla="*/ 189166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7910" y="72295"/>
                  </a:lnTo>
                  <a:lnTo>
                    <a:pt x="95" y="188309"/>
                  </a:lnTo>
                  <a:lnTo>
                    <a:pt x="0" y="189071"/>
                  </a:lnTo>
                  <a:lnTo>
                    <a:pt x="37910" y="306038"/>
                  </a:lnTo>
                  <a:lnTo>
                    <a:pt x="136874" y="378238"/>
                  </a:lnTo>
                  <a:lnTo>
                    <a:pt x="259461" y="378238"/>
                  </a:lnTo>
                  <a:lnTo>
                    <a:pt x="358045" y="306514"/>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166"/>
                  </a:lnTo>
                  <a:lnTo>
                    <a:pt x="42386" y="75629"/>
                  </a:lnTo>
                  <a:lnTo>
                    <a:pt x="138779" y="5334"/>
                  </a:lnTo>
                  <a:lnTo>
                    <a:pt x="257842" y="5334"/>
                  </a:lnTo>
                  <a:lnTo>
                    <a:pt x="354235" y="75629"/>
                  </a:lnTo>
                  <a:lnTo>
                    <a:pt x="391097" y="189166"/>
                  </a:lnTo>
                  <a:lnTo>
                    <a:pt x="354235" y="302800"/>
                  </a:lnTo>
                  <a:close/>
                </a:path>
              </a:pathLst>
            </a:custGeom>
            <a:grpFill/>
            <a:ln w="9525" cap="flat">
              <a:noFill/>
              <a:prstDash val="solid"/>
              <a:miter/>
            </a:ln>
          </p:spPr>
          <p:txBody>
            <a:bodyPr rtlCol="0" anchor="ctr"/>
            <a:lstStyle/>
            <a:p>
              <a:endParaRPr lang="de-DE" sz="1350" dirty="0"/>
            </a:p>
          </p:txBody>
        </p:sp>
        <p:sp>
          <p:nvSpPr>
            <p:cNvPr id="174" name="Shapes 3">
              <a:extLst>
                <a:ext uri="{FF2B5EF4-FFF2-40B4-BE49-F238E27FC236}">
                  <a16:creationId xmlns:a16="http://schemas.microsoft.com/office/drawing/2014/main" id="{B93B89FB-6BB1-4CCF-8CC0-7BF225323896}"/>
                </a:ext>
              </a:extLst>
            </p:cNvPr>
            <p:cNvSpPr/>
            <p:nvPr/>
          </p:nvSpPr>
          <p:spPr bwMode="black">
            <a:xfrm>
              <a:off x="6892402" y="4674229"/>
              <a:ext cx="396620" cy="377190"/>
            </a:xfrm>
            <a:custGeom>
              <a:avLst/>
              <a:gdLst>
                <a:gd name="connsiteX0" fmla="*/ 358712 w 396620"/>
                <a:gd name="connsiteY0" fmla="*/ 72104 h 377190"/>
                <a:gd name="connsiteX1" fmla="*/ 259556 w 396620"/>
                <a:gd name="connsiteY1" fmla="*/ 0 h 377190"/>
                <a:gd name="connsiteX2" fmla="*/ 136970 w 396620"/>
                <a:gd name="connsiteY2" fmla="*/ 0 h 377190"/>
                <a:gd name="connsiteX3" fmla="*/ 38005 w 396620"/>
                <a:gd name="connsiteY3" fmla="*/ 72104 h 377190"/>
                <a:gd name="connsiteX4" fmla="*/ 191 w 396620"/>
                <a:gd name="connsiteY4" fmla="*/ 187833 h 377190"/>
                <a:gd name="connsiteX5" fmla="*/ 0 w 396620"/>
                <a:gd name="connsiteY5" fmla="*/ 188595 h 377190"/>
                <a:gd name="connsiteX6" fmla="*/ 37910 w 396620"/>
                <a:gd name="connsiteY6" fmla="*/ 305276 h 377190"/>
                <a:gd name="connsiteX7" fmla="*/ 136874 w 396620"/>
                <a:gd name="connsiteY7" fmla="*/ 377190 h 377190"/>
                <a:gd name="connsiteX8" fmla="*/ 259461 w 396620"/>
                <a:gd name="connsiteY8" fmla="*/ 377190 h 377190"/>
                <a:gd name="connsiteX9" fmla="*/ 358045 w 396620"/>
                <a:gd name="connsiteY9" fmla="*/ 305657 h 377190"/>
                <a:gd name="connsiteX10" fmla="*/ 358616 w 396620"/>
                <a:gd name="connsiteY10" fmla="*/ 305181 h 377190"/>
                <a:gd name="connsiteX11" fmla="*/ 396145 w 396620"/>
                <a:gd name="connsiteY11" fmla="*/ 189357 h 377190"/>
                <a:gd name="connsiteX12" fmla="*/ 396621 w 396620"/>
                <a:gd name="connsiteY12" fmla="*/ 188595 h 377190"/>
                <a:gd name="connsiteX13" fmla="*/ 358902 w 396620"/>
                <a:gd name="connsiteY13" fmla="*/ 72962 h 377190"/>
                <a:gd name="connsiteX14" fmla="*/ 358712 w 396620"/>
                <a:gd name="connsiteY14" fmla="*/ 72104 h 377190"/>
                <a:gd name="connsiteX15" fmla="*/ 354235 w 396620"/>
                <a:gd name="connsiteY15" fmla="*/ 301942 h 377190"/>
                <a:gd name="connsiteX16" fmla="*/ 257842 w 396620"/>
                <a:gd name="connsiteY16" fmla="*/ 371856 h 377190"/>
                <a:gd name="connsiteX17" fmla="*/ 138779 w 396620"/>
                <a:gd name="connsiteY17" fmla="*/ 371856 h 377190"/>
                <a:gd name="connsiteX18" fmla="*/ 42386 w 396620"/>
                <a:gd name="connsiteY18" fmla="*/ 301942 h 377190"/>
                <a:gd name="connsiteX19" fmla="*/ 5525 w 396620"/>
                <a:gd name="connsiteY19" fmla="*/ 188595 h 377190"/>
                <a:gd name="connsiteX20" fmla="*/ 42386 w 396620"/>
                <a:gd name="connsiteY20" fmla="*/ 75438 h 377190"/>
                <a:gd name="connsiteX21" fmla="*/ 138779 w 396620"/>
                <a:gd name="connsiteY21" fmla="*/ 5334 h 377190"/>
                <a:gd name="connsiteX22" fmla="*/ 257842 w 396620"/>
                <a:gd name="connsiteY22" fmla="*/ 5334 h 377190"/>
                <a:gd name="connsiteX23" fmla="*/ 354235 w 396620"/>
                <a:gd name="connsiteY23" fmla="*/ 75438 h 377190"/>
                <a:gd name="connsiteX24" fmla="*/ 391097 w 396620"/>
                <a:gd name="connsiteY24" fmla="*/ 188595 h 377190"/>
                <a:gd name="connsiteX25" fmla="*/ 354235 w 396620"/>
                <a:gd name="connsiteY25" fmla="*/ 301942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90">
                  <a:moveTo>
                    <a:pt x="358712" y="72104"/>
                  </a:moveTo>
                  <a:lnTo>
                    <a:pt x="259556" y="0"/>
                  </a:lnTo>
                  <a:lnTo>
                    <a:pt x="136970" y="0"/>
                  </a:lnTo>
                  <a:lnTo>
                    <a:pt x="38005"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2"/>
                  </a:lnTo>
                  <a:lnTo>
                    <a:pt x="358712" y="72104"/>
                  </a:lnTo>
                  <a:close/>
                  <a:moveTo>
                    <a:pt x="354235" y="301942"/>
                  </a:moveTo>
                  <a:lnTo>
                    <a:pt x="257842" y="371856"/>
                  </a:lnTo>
                  <a:lnTo>
                    <a:pt x="138779" y="371856"/>
                  </a:lnTo>
                  <a:lnTo>
                    <a:pt x="42386" y="301942"/>
                  </a:lnTo>
                  <a:lnTo>
                    <a:pt x="5525" y="188595"/>
                  </a:lnTo>
                  <a:lnTo>
                    <a:pt x="42386" y="75438"/>
                  </a:lnTo>
                  <a:lnTo>
                    <a:pt x="138779" y="5334"/>
                  </a:lnTo>
                  <a:lnTo>
                    <a:pt x="257842" y="5334"/>
                  </a:lnTo>
                  <a:lnTo>
                    <a:pt x="354235" y="75438"/>
                  </a:lnTo>
                  <a:lnTo>
                    <a:pt x="391097" y="188595"/>
                  </a:lnTo>
                  <a:lnTo>
                    <a:pt x="354235" y="301942"/>
                  </a:lnTo>
                  <a:close/>
                </a:path>
              </a:pathLst>
            </a:custGeom>
            <a:grpFill/>
            <a:ln w="9525" cap="flat">
              <a:noFill/>
              <a:prstDash val="solid"/>
              <a:miter/>
            </a:ln>
          </p:spPr>
          <p:txBody>
            <a:bodyPr rtlCol="0" anchor="ctr"/>
            <a:lstStyle/>
            <a:p>
              <a:endParaRPr lang="de-DE" sz="1350" dirty="0"/>
            </a:p>
          </p:txBody>
        </p:sp>
        <p:sp>
          <p:nvSpPr>
            <p:cNvPr id="175" name="Shapes 2">
              <a:extLst>
                <a:ext uri="{FF2B5EF4-FFF2-40B4-BE49-F238E27FC236}">
                  <a16:creationId xmlns:a16="http://schemas.microsoft.com/office/drawing/2014/main" id="{5D857055-6182-4651-95FA-FFE651393403}"/>
                </a:ext>
              </a:extLst>
            </p:cNvPr>
            <p:cNvSpPr/>
            <p:nvPr/>
          </p:nvSpPr>
          <p:spPr bwMode="black">
            <a:xfrm>
              <a:off x="6892402" y="5414988"/>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8005 w 396620"/>
                <a:gd name="connsiteY3" fmla="*/ 72295 h 378237"/>
                <a:gd name="connsiteX4" fmla="*/ 191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4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071 h 378237"/>
                <a:gd name="connsiteX20" fmla="*/ 42386 w 396620"/>
                <a:gd name="connsiteY20" fmla="*/ 75533 h 378237"/>
                <a:gd name="connsiteX21" fmla="*/ 138779 w 396620"/>
                <a:gd name="connsiteY21" fmla="*/ 5239 h 378237"/>
                <a:gd name="connsiteX22" fmla="*/ 257842 w 396620"/>
                <a:gd name="connsiteY22" fmla="*/ 5239 h 378237"/>
                <a:gd name="connsiteX23" fmla="*/ 354235 w 396620"/>
                <a:gd name="connsiteY23" fmla="*/ 75533 h 378237"/>
                <a:gd name="connsiteX24" fmla="*/ 391097 w 396620"/>
                <a:gd name="connsiteY24" fmla="*/ 189071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8005" y="72295"/>
                  </a:lnTo>
                  <a:lnTo>
                    <a:pt x="191" y="188309"/>
                  </a:lnTo>
                  <a:lnTo>
                    <a:pt x="0" y="189071"/>
                  </a:lnTo>
                  <a:lnTo>
                    <a:pt x="37910" y="306038"/>
                  </a:lnTo>
                  <a:lnTo>
                    <a:pt x="136874" y="378238"/>
                  </a:lnTo>
                  <a:lnTo>
                    <a:pt x="259461" y="378238"/>
                  </a:lnTo>
                  <a:lnTo>
                    <a:pt x="358045" y="306514"/>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071"/>
                  </a:lnTo>
                  <a:lnTo>
                    <a:pt x="42386" y="75533"/>
                  </a:lnTo>
                  <a:lnTo>
                    <a:pt x="138779" y="5239"/>
                  </a:lnTo>
                  <a:lnTo>
                    <a:pt x="257842" y="5239"/>
                  </a:lnTo>
                  <a:lnTo>
                    <a:pt x="354235" y="75533"/>
                  </a:lnTo>
                  <a:lnTo>
                    <a:pt x="391097" y="189071"/>
                  </a:lnTo>
                  <a:lnTo>
                    <a:pt x="354235" y="302800"/>
                  </a:lnTo>
                  <a:close/>
                </a:path>
              </a:pathLst>
            </a:custGeom>
            <a:grpFill/>
            <a:ln w="9525" cap="flat">
              <a:noFill/>
              <a:prstDash val="solid"/>
              <a:miter/>
            </a:ln>
          </p:spPr>
          <p:txBody>
            <a:bodyPr rtlCol="0" anchor="ctr"/>
            <a:lstStyle/>
            <a:p>
              <a:endParaRPr lang="de-DE" sz="1350" dirty="0"/>
            </a:p>
          </p:txBody>
        </p:sp>
        <p:sp>
          <p:nvSpPr>
            <p:cNvPr id="176" name="Shapes 1">
              <a:extLst>
                <a:ext uri="{FF2B5EF4-FFF2-40B4-BE49-F238E27FC236}">
                  <a16:creationId xmlns:a16="http://schemas.microsoft.com/office/drawing/2014/main" id="{16D924E1-3E85-4F56-A969-ABE4BB802BE3}"/>
                </a:ext>
              </a:extLst>
            </p:cNvPr>
            <p:cNvSpPr/>
            <p:nvPr/>
          </p:nvSpPr>
          <p:spPr bwMode="black">
            <a:xfrm>
              <a:off x="6906499" y="6156700"/>
              <a:ext cx="368331" cy="145160"/>
            </a:xfrm>
            <a:custGeom>
              <a:avLst/>
              <a:gdLst>
                <a:gd name="connsiteX0" fmla="*/ 344615 w 368331"/>
                <a:gd name="connsiteY0" fmla="*/ 72104 h 145160"/>
                <a:gd name="connsiteX1" fmla="*/ 245459 w 368331"/>
                <a:gd name="connsiteY1" fmla="*/ 0 h 145160"/>
                <a:gd name="connsiteX2" fmla="*/ 122873 w 368331"/>
                <a:gd name="connsiteY2" fmla="*/ 0 h 145160"/>
                <a:gd name="connsiteX3" fmla="*/ 23813 w 368331"/>
                <a:gd name="connsiteY3" fmla="*/ 72104 h 145160"/>
                <a:gd name="connsiteX4" fmla="*/ 0 w 368331"/>
                <a:gd name="connsiteY4" fmla="*/ 145161 h 145160"/>
                <a:gd name="connsiteX5" fmla="*/ 5620 w 368331"/>
                <a:gd name="connsiteY5" fmla="*/ 145161 h 145160"/>
                <a:gd name="connsiteX6" fmla="*/ 28289 w 368331"/>
                <a:gd name="connsiteY6" fmla="*/ 75438 h 145160"/>
                <a:gd name="connsiteX7" fmla="*/ 124682 w 368331"/>
                <a:gd name="connsiteY7" fmla="*/ 5334 h 145160"/>
                <a:gd name="connsiteX8" fmla="*/ 243745 w 368331"/>
                <a:gd name="connsiteY8" fmla="*/ 5334 h 145160"/>
                <a:gd name="connsiteX9" fmla="*/ 340138 w 368331"/>
                <a:gd name="connsiteY9" fmla="*/ 75438 h 145160"/>
                <a:gd name="connsiteX10" fmla="*/ 362807 w 368331"/>
                <a:gd name="connsiteY10" fmla="*/ 145161 h 145160"/>
                <a:gd name="connsiteX11" fmla="*/ 368332 w 368331"/>
                <a:gd name="connsiteY11" fmla="*/ 145161 h 145160"/>
                <a:gd name="connsiteX12" fmla="*/ 344805 w 368331"/>
                <a:gd name="connsiteY12" fmla="*/ 73057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331" h="145160">
                  <a:moveTo>
                    <a:pt x="344615" y="72104"/>
                  </a:moveTo>
                  <a:lnTo>
                    <a:pt x="245459" y="0"/>
                  </a:lnTo>
                  <a:lnTo>
                    <a:pt x="122873" y="0"/>
                  </a:lnTo>
                  <a:lnTo>
                    <a:pt x="23813" y="72104"/>
                  </a:lnTo>
                  <a:lnTo>
                    <a:pt x="0" y="145161"/>
                  </a:lnTo>
                  <a:lnTo>
                    <a:pt x="5620" y="145161"/>
                  </a:lnTo>
                  <a:lnTo>
                    <a:pt x="28289" y="75438"/>
                  </a:lnTo>
                  <a:lnTo>
                    <a:pt x="124682" y="5334"/>
                  </a:lnTo>
                  <a:lnTo>
                    <a:pt x="243745" y="5334"/>
                  </a:lnTo>
                  <a:lnTo>
                    <a:pt x="340138" y="75438"/>
                  </a:lnTo>
                  <a:lnTo>
                    <a:pt x="362807" y="145161"/>
                  </a:lnTo>
                  <a:lnTo>
                    <a:pt x="368332" y="145161"/>
                  </a:lnTo>
                  <a:lnTo>
                    <a:pt x="344805" y="73057"/>
                  </a:lnTo>
                  <a:close/>
                </a:path>
              </a:pathLst>
            </a:custGeom>
            <a:grpFill/>
            <a:ln w="9525" cap="flat">
              <a:noFill/>
              <a:prstDash val="solid"/>
              <a:miter/>
            </a:ln>
          </p:spPr>
          <p:txBody>
            <a:bodyPr rtlCol="0" anchor="ctr"/>
            <a:lstStyle/>
            <a:p>
              <a:endParaRPr lang="de-DE" sz="1350" dirty="0"/>
            </a:p>
          </p:txBody>
        </p:sp>
      </p:grpSp>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black"/>
        <p:txBody>
          <a:bodyPr/>
          <a:lstStyle>
            <a:lvl1pPr>
              <a:defRPr>
                <a:solidFill>
                  <a:schemeClr val="bg1"/>
                </a:solidFill>
              </a:defRPr>
            </a:lvl1p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black"/>
        <p:txBody>
          <a:bodyPr/>
          <a:lstStyle>
            <a:lvl1pPr>
              <a:defRPr>
                <a:solidFill>
                  <a:srgbClr val="EB2814"/>
                </a:solidFill>
              </a:defRPr>
            </a:lvl1p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black"/>
        <p:txBody>
          <a:bodyPr/>
          <a:lstStyle>
            <a:lvl1pPr>
              <a:defRPr>
                <a:solidFill>
                  <a:schemeClr val="bg1"/>
                </a:solidFill>
              </a:defRPr>
            </a:lvl1pPr>
          </a:lstStyle>
          <a:p>
            <a:fld id="{1ADCA7B5-745C-479D-9331-E6384D0E18B3}" type="slidenum">
              <a:rPr lang="fi-FI" smtClean="0"/>
              <a:t>‹#›</a:t>
            </a:fld>
            <a:endParaRPr lang="fi-FI"/>
          </a:p>
        </p:txBody>
      </p:sp>
      <p:grpSp>
        <p:nvGrpSpPr>
          <p:cNvPr id="192" name="Points">
            <a:extLst>
              <a:ext uri="{FF2B5EF4-FFF2-40B4-BE49-F238E27FC236}">
                <a16:creationId xmlns:a16="http://schemas.microsoft.com/office/drawing/2014/main" id="{C2DA179D-C546-48D5-9D39-0C15DCE12F71}"/>
              </a:ext>
            </a:extLst>
          </p:cNvPr>
          <p:cNvGrpSpPr>
            <a:grpSpLocks noChangeAspect="1"/>
          </p:cNvGrpSpPr>
          <p:nvPr/>
        </p:nvGrpSpPr>
        <p:grpSpPr bwMode="black">
          <a:xfrm>
            <a:off x="6815688" y="217347"/>
            <a:ext cx="1964947" cy="5114016"/>
            <a:chOff x="9086400" y="206929"/>
            <a:chExt cx="2619588" cy="5114016"/>
          </a:xfrm>
          <a:solidFill>
            <a:schemeClr val="bg1"/>
          </a:solidFill>
        </p:grpSpPr>
        <p:sp>
          <p:nvSpPr>
            <p:cNvPr id="193" name="Freihandform: Form 192">
              <a:extLst>
                <a:ext uri="{FF2B5EF4-FFF2-40B4-BE49-F238E27FC236}">
                  <a16:creationId xmlns:a16="http://schemas.microsoft.com/office/drawing/2014/main" id="{41E89231-4AC7-4A5A-8D9E-7FBDE57461B9}"/>
                </a:ext>
              </a:extLst>
            </p:cNvPr>
            <p:cNvSpPr/>
            <p:nvPr/>
          </p:nvSpPr>
          <p:spPr bwMode="black">
            <a:xfrm>
              <a:off x="9086400" y="2707026"/>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94" name="Freihandform: Form 193">
              <a:extLst>
                <a:ext uri="{FF2B5EF4-FFF2-40B4-BE49-F238E27FC236}">
                  <a16:creationId xmlns:a16="http://schemas.microsoft.com/office/drawing/2014/main" id="{08E9BE39-750C-4338-8574-869CE079E6C2}"/>
                </a:ext>
              </a:extLst>
            </p:cNvPr>
            <p:cNvSpPr/>
            <p:nvPr/>
          </p:nvSpPr>
          <p:spPr bwMode="black">
            <a:xfrm>
              <a:off x="10336344" y="2707026"/>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858"/>
                  </a:lnTo>
                  <a:lnTo>
                    <a:pt x="4842" y="38560"/>
                  </a:lnTo>
                  <a:lnTo>
                    <a:pt x="17343" y="47627"/>
                  </a:lnTo>
                  <a:lnTo>
                    <a:pt x="32837"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95" name="Freihandform: Form 194">
              <a:extLst>
                <a:ext uri="{FF2B5EF4-FFF2-40B4-BE49-F238E27FC236}">
                  <a16:creationId xmlns:a16="http://schemas.microsoft.com/office/drawing/2014/main" id="{64E89751-8A78-49FC-8C58-D71DCC8DDD7A}"/>
                </a:ext>
              </a:extLst>
            </p:cNvPr>
            <p:cNvSpPr/>
            <p:nvPr/>
          </p:nvSpPr>
          <p:spPr bwMode="black">
            <a:xfrm>
              <a:off x="11586497" y="2707026"/>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96" name="Freihandform: Form 195">
              <a:extLst>
                <a:ext uri="{FF2B5EF4-FFF2-40B4-BE49-F238E27FC236}">
                  <a16:creationId xmlns:a16="http://schemas.microsoft.com/office/drawing/2014/main" id="{66554673-C8C1-40F4-B5B2-B9CF8F8A3F28}"/>
                </a:ext>
              </a:extLst>
            </p:cNvPr>
            <p:cNvSpPr/>
            <p:nvPr/>
          </p:nvSpPr>
          <p:spPr bwMode="black">
            <a:xfrm>
              <a:off x="9086400" y="3957180"/>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97" name="Freihandform: Form 196">
              <a:extLst>
                <a:ext uri="{FF2B5EF4-FFF2-40B4-BE49-F238E27FC236}">
                  <a16:creationId xmlns:a16="http://schemas.microsoft.com/office/drawing/2014/main" id="{A89DCB9A-F04B-4A34-A066-EA1941E017AF}"/>
                </a:ext>
              </a:extLst>
            </p:cNvPr>
            <p:cNvSpPr/>
            <p:nvPr/>
          </p:nvSpPr>
          <p:spPr bwMode="black">
            <a:xfrm>
              <a:off x="10336344" y="3957180"/>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560"/>
                  </a:lnTo>
                  <a:lnTo>
                    <a:pt x="17343" y="47627"/>
                  </a:lnTo>
                  <a:lnTo>
                    <a:pt x="32837"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98" name="Freihandform: Form 197">
              <a:extLst>
                <a:ext uri="{FF2B5EF4-FFF2-40B4-BE49-F238E27FC236}">
                  <a16:creationId xmlns:a16="http://schemas.microsoft.com/office/drawing/2014/main" id="{B6B1561C-FD2E-446B-A10B-D69EF4AF4B50}"/>
                </a:ext>
              </a:extLst>
            </p:cNvPr>
            <p:cNvSpPr/>
            <p:nvPr/>
          </p:nvSpPr>
          <p:spPr bwMode="black">
            <a:xfrm>
              <a:off x="11586497" y="3957180"/>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99" name="Freihandform: Form 198">
              <a:extLst>
                <a:ext uri="{FF2B5EF4-FFF2-40B4-BE49-F238E27FC236}">
                  <a16:creationId xmlns:a16="http://schemas.microsoft.com/office/drawing/2014/main" id="{3ECCEE51-B29D-49E3-B57C-58264375662A}"/>
                </a:ext>
              </a:extLst>
            </p:cNvPr>
            <p:cNvSpPr/>
            <p:nvPr/>
          </p:nvSpPr>
          <p:spPr bwMode="black">
            <a:xfrm>
              <a:off x="9086400" y="5207334"/>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00" name="Freihandform: Form 199">
              <a:extLst>
                <a:ext uri="{FF2B5EF4-FFF2-40B4-BE49-F238E27FC236}">
                  <a16:creationId xmlns:a16="http://schemas.microsoft.com/office/drawing/2014/main" id="{4333BC54-6DEE-41AC-B202-009066651E0C}"/>
                </a:ext>
              </a:extLst>
            </p:cNvPr>
            <p:cNvSpPr/>
            <p:nvPr/>
          </p:nvSpPr>
          <p:spPr bwMode="black">
            <a:xfrm>
              <a:off x="10336344" y="5207334"/>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472 h 47627"/>
                <a:gd name="connsiteX5" fmla="*/ 17343 w 50092"/>
                <a:gd name="connsiteY5" fmla="*/ 47627 h 47627"/>
                <a:gd name="connsiteX6" fmla="*/ 32837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472"/>
                  </a:lnTo>
                  <a:lnTo>
                    <a:pt x="17343" y="47627"/>
                  </a:lnTo>
                  <a:lnTo>
                    <a:pt x="32837"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01" name="Freihandform: Form 200">
              <a:extLst>
                <a:ext uri="{FF2B5EF4-FFF2-40B4-BE49-F238E27FC236}">
                  <a16:creationId xmlns:a16="http://schemas.microsoft.com/office/drawing/2014/main" id="{B41AEF5F-9B86-4D36-8725-6632D8D79571}"/>
                </a:ext>
              </a:extLst>
            </p:cNvPr>
            <p:cNvSpPr/>
            <p:nvPr/>
          </p:nvSpPr>
          <p:spPr bwMode="black">
            <a:xfrm>
              <a:off x="11586497" y="5207334"/>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02" name="Freihandform: Form 201">
              <a:extLst>
                <a:ext uri="{FF2B5EF4-FFF2-40B4-BE49-F238E27FC236}">
                  <a16:creationId xmlns:a16="http://schemas.microsoft.com/office/drawing/2014/main" id="{58632FB6-6A8E-4122-84F8-2B0B826C9EEA}"/>
                </a:ext>
              </a:extLst>
            </p:cNvPr>
            <p:cNvSpPr/>
            <p:nvPr/>
          </p:nvSpPr>
          <p:spPr bwMode="black">
            <a:xfrm>
              <a:off x="11586497" y="206929"/>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03" name="Freihandform: Form 202">
              <a:extLst>
                <a:ext uri="{FF2B5EF4-FFF2-40B4-BE49-F238E27FC236}">
                  <a16:creationId xmlns:a16="http://schemas.microsoft.com/office/drawing/2014/main" id="{E5707E3C-9D35-4ABC-A1EE-9883D57165C5}"/>
                </a:ext>
              </a:extLst>
            </p:cNvPr>
            <p:cNvSpPr/>
            <p:nvPr/>
          </p:nvSpPr>
          <p:spPr bwMode="black">
            <a:xfrm>
              <a:off x="11586497" y="1456873"/>
              <a:ext cx="119491"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04" name="Freihandform: Form 203">
              <a:extLst>
                <a:ext uri="{FF2B5EF4-FFF2-40B4-BE49-F238E27FC236}">
                  <a16:creationId xmlns:a16="http://schemas.microsoft.com/office/drawing/2014/main" id="{197F144A-0654-4E94-88CA-214628BF66E3}"/>
                </a:ext>
              </a:extLst>
            </p:cNvPr>
            <p:cNvSpPr/>
            <p:nvPr/>
          </p:nvSpPr>
          <p:spPr bwMode="black">
            <a:xfrm>
              <a:off x="10336344" y="206929"/>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05" name="Freihandform: Form 204">
              <a:extLst>
                <a:ext uri="{FF2B5EF4-FFF2-40B4-BE49-F238E27FC236}">
                  <a16:creationId xmlns:a16="http://schemas.microsoft.com/office/drawing/2014/main" id="{F4E892F8-CBE6-45E2-8733-591AB3181F47}"/>
                </a:ext>
              </a:extLst>
            </p:cNvPr>
            <p:cNvSpPr/>
            <p:nvPr/>
          </p:nvSpPr>
          <p:spPr bwMode="black">
            <a:xfrm>
              <a:off x="10336344" y="1456873"/>
              <a:ext cx="119491"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06" name="Freihandform: Form 205">
              <a:extLst>
                <a:ext uri="{FF2B5EF4-FFF2-40B4-BE49-F238E27FC236}">
                  <a16:creationId xmlns:a16="http://schemas.microsoft.com/office/drawing/2014/main" id="{4FADF628-4DDA-4A5C-85FE-A0FA0ED33B73}"/>
                </a:ext>
              </a:extLst>
            </p:cNvPr>
            <p:cNvSpPr/>
            <p:nvPr/>
          </p:nvSpPr>
          <p:spPr bwMode="black">
            <a:xfrm>
              <a:off x="9086400" y="206929"/>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07" name="Freihandform: Form 206">
              <a:extLst>
                <a:ext uri="{FF2B5EF4-FFF2-40B4-BE49-F238E27FC236}">
                  <a16:creationId xmlns:a16="http://schemas.microsoft.com/office/drawing/2014/main" id="{182E4719-DE37-4EDC-9DD5-66E817305E32}"/>
                </a:ext>
              </a:extLst>
            </p:cNvPr>
            <p:cNvSpPr/>
            <p:nvPr/>
          </p:nvSpPr>
          <p:spPr bwMode="black">
            <a:xfrm>
              <a:off x="9086400" y="1456873"/>
              <a:ext cx="119491"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grpSp>
      <p:sp>
        <p:nvSpPr>
          <p:cNvPr id="67" name="Source">
            <a:extLst>
              <a:ext uri="{FF2B5EF4-FFF2-40B4-BE49-F238E27FC236}">
                <a16:creationId xmlns:a16="http://schemas.microsoft.com/office/drawing/2014/main" id="{EDF3A265-6C6A-46ED-A751-73B3DEEB924B}"/>
              </a:ext>
            </a:extLst>
          </p:cNvPr>
          <p:cNvSpPr>
            <a:spLocks noGrp="1"/>
          </p:cNvSpPr>
          <p:nvPr>
            <p:ph type="body" sz="quarter" idx="23" hasCustomPrompt="1"/>
          </p:nvPr>
        </p:nvSpPr>
        <p:spPr bwMode="black">
          <a:xfrm>
            <a:off x="4428881" y="6336000"/>
            <a:ext cx="2700352" cy="216000"/>
          </a:xfrm>
        </p:spPr>
        <p:txBody>
          <a:bodyPr anchor="ctr" anchorCtr="0"/>
          <a:lstStyle>
            <a:lvl1pPr marL="0" indent="0" algn="l">
              <a:buNone/>
              <a:defRPr sz="600">
                <a:solidFill>
                  <a:schemeClr val="bg1"/>
                </a:solidFill>
              </a:defRPr>
            </a:lvl1pPr>
          </a:lstStyle>
          <a:p>
            <a:pPr lvl="0"/>
            <a:r>
              <a:rPr lang="en-US" dirty="0"/>
              <a:t>Source:</a:t>
            </a:r>
          </a:p>
        </p:txBody>
      </p:sp>
      <p:sp>
        <p:nvSpPr>
          <p:cNvPr id="2" name="Title 1">
            <a:extLst>
              <a:ext uri="{FF2B5EF4-FFF2-40B4-BE49-F238E27FC236}">
                <a16:creationId xmlns:a16="http://schemas.microsoft.com/office/drawing/2014/main" id="{5A6EE155-9268-41DD-BBDF-0B58E45A4EA9}"/>
              </a:ext>
            </a:extLst>
          </p:cNvPr>
          <p:cNvSpPr>
            <a:spLocks noGrp="1"/>
          </p:cNvSpPr>
          <p:nvPr>
            <p:ph type="title"/>
          </p:nvPr>
        </p:nvSpPr>
        <p:spPr bwMode="black">
          <a:xfrm>
            <a:off x="656490" y="431593"/>
            <a:ext cx="5130668" cy="468000"/>
          </a:xfrm>
        </p:spPr>
        <p:txBody>
          <a:bodyPr/>
          <a:lstStyle>
            <a:lvl1pPr>
              <a:defRPr>
                <a:solidFill>
                  <a:schemeClr val="bg1"/>
                </a:solidFill>
              </a:defRPr>
            </a:lvl1pPr>
          </a:lstStyle>
          <a:p>
            <a:r>
              <a:rPr lang="fi-FI"/>
              <a:t>Muokkaa ots. perustyyl. napsautt.</a:t>
            </a:r>
            <a:endParaRPr lang="en-US" dirty="0"/>
          </a:p>
        </p:txBody>
      </p:sp>
      <p:sp>
        <p:nvSpPr>
          <p:cNvPr id="72" name="Subtitle 162">
            <a:extLst>
              <a:ext uri="{FF2B5EF4-FFF2-40B4-BE49-F238E27FC236}">
                <a16:creationId xmlns:a16="http://schemas.microsoft.com/office/drawing/2014/main" id="{C0C274B2-728F-462E-A003-1C93B8A8FDEF}"/>
              </a:ext>
            </a:extLst>
          </p:cNvPr>
          <p:cNvSpPr>
            <a:spLocks noGrp="1"/>
          </p:cNvSpPr>
          <p:nvPr>
            <p:ph type="subTitle" idx="40"/>
          </p:nvPr>
        </p:nvSpPr>
        <p:spPr bwMode="black">
          <a:xfrm>
            <a:off x="657000" y="831600"/>
            <a:ext cx="51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
        <p:nvSpPr>
          <p:cNvPr id="52" name="Number">
            <a:extLst>
              <a:ext uri="{FF2B5EF4-FFF2-40B4-BE49-F238E27FC236}">
                <a16:creationId xmlns:a16="http://schemas.microsoft.com/office/drawing/2014/main" id="{51533B39-EDBA-4A5E-8899-4690F86C37C5}"/>
              </a:ext>
            </a:extLst>
          </p:cNvPr>
          <p:cNvSpPr>
            <a:spLocks noGrp="1"/>
          </p:cNvSpPr>
          <p:nvPr>
            <p:ph type="body" sz="quarter" idx="24" hasCustomPrompt="1"/>
          </p:nvPr>
        </p:nvSpPr>
        <p:spPr bwMode="black">
          <a:xfrm>
            <a:off x="607595" y="1926487"/>
            <a:ext cx="567000" cy="756000"/>
          </a:xfrm>
        </p:spPr>
        <p:txBody>
          <a:bodyPr lIns="72000" bIns="72000" anchor="ctr" anchorCtr="0"/>
          <a:lstStyle>
            <a:lvl1pPr marL="0" indent="0">
              <a:buNone/>
              <a:defRPr sz="3300" b="1">
                <a:ln w="12700">
                  <a:solidFill>
                    <a:schemeClr val="bg1"/>
                  </a:solidFill>
                </a:ln>
                <a:noFill/>
              </a:defRPr>
            </a:lvl1pPr>
          </a:lstStyle>
          <a:p>
            <a:pPr lvl="0"/>
            <a:r>
              <a:rPr lang="en-US" dirty="0"/>
              <a:t>00</a:t>
            </a:r>
          </a:p>
        </p:txBody>
      </p:sp>
      <p:sp>
        <p:nvSpPr>
          <p:cNvPr id="7" name="Text Placeholder 6">
            <a:extLst>
              <a:ext uri="{FF2B5EF4-FFF2-40B4-BE49-F238E27FC236}">
                <a16:creationId xmlns:a16="http://schemas.microsoft.com/office/drawing/2014/main" id="{A0810694-8724-4018-8621-FBB37E87E01C}"/>
              </a:ext>
            </a:extLst>
          </p:cNvPr>
          <p:cNvSpPr>
            <a:spLocks noGrp="1"/>
          </p:cNvSpPr>
          <p:nvPr>
            <p:ph type="body" sz="quarter" idx="25" hasCustomPrompt="1"/>
          </p:nvPr>
        </p:nvSpPr>
        <p:spPr bwMode="black">
          <a:xfrm>
            <a:off x="1245067" y="2016847"/>
            <a:ext cx="1890713" cy="719137"/>
          </a:xfrm>
        </p:spPr>
        <p:txBody>
          <a:bodyPr/>
          <a:lstStyle>
            <a:lvl1pPr marL="0" indent="0">
              <a:spcAft>
                <a:spcPts val="0"/>
              </a:spcAft>
              <a:buNone/>
              <a:defRPr sz="1200" b="0">
                <a:solidFill>
                  <a:schemeClr val="bg1"/>
                </a:solidFill>
              </a:defRPr>
            </a:lvl1pPr>
            <a:lvl2pPr marL="0" indent="0">
              <a:lnSpc>
                <a:spcPct val="100000"/>
              </a:lnSpc>
              <a:spcAft>
                <a:spcPts val="0"/>
              </a:spcAft>
              <a:buNone/>
              <a:defRPr sz="1200" b="0">
                <a:solidFill>
                  <a:schemeClr val="bg1"/>
                </a:solidFill>
              </a:defRPr>
            </a:lvl2pPr>
            <a:lvl3pPr marL="607500" indent="0">
              <a:buNone/>
              <a:defRPr sz="1200">
                <a:solidFill>
                  <a:schemeClr val="bg1"/>
                </a:solidFill>
              </a:defRPr>
            </a:lvl3pPr>
            <a:lvl4pPr marL="877500" indent="0">
              <a:buNone/>
              <a:defRPr sz="1200">
                <a:solidFill>
                  <a:schemeClr val="bg1"/>
                </a:solidFill>
              </a:defRPr>
            </a:lvl4pPr>
            <a:lvl5pPr marL="1147500" indent="0">
              <a:buNone/>
              <a:defRPr sz="1200">
                <a:solidFill>
                  <a:schemeClr val="bg1"/>
                </a:solidFill>
              </a:defRPr>
            </a:lvl5pPr>
          </a:lstStyle>
          <a:p>
            <a:pPr lvl="0"/>
            <a:r>
              <a:rPr lang="en-US" dirty="0"/>
              <a:t>Chapter name</a:t>
            </a:r>
          </a:p>
          <a:p>
            <a:pPr lvl="1"/>
            <a:r>
              <a:rPr lang="en-US" dirty="0"/>
              <a:t>Second level</a:t>
            </a:r>
          </a:p>
        </p:txBody>
      </p:sp>
      <p:sp>
        <p:nvSpPr>
          <p:cNvPr id="55" name="Number">
            <a:extLst>
              <a:ext uri="{FF2B5EF4-FFF2-40B4-BE49-F238E27FC236}">
                <a16:creationId xmlns:a16="http://schemas.microsoft.com/office/drawing/2014/main" id="{EEE3E2FB-3E6D-45EF-858B-5795A1CD5516}"/>
              </a:ext>
            </a:extLst>
          </p:cNvPr>
          <p:cNvSpPr>
            <a:spLocks noGrp="1"/>
          </p:cNvSpPr>
          <p:nvPr>
            <p:ph type="body" sz="quarter" idx="26" hasCustomPrompt="1"/>
          </p:nvPr>
        </p:nvSpPr>
        <p:spPr bwMode="black">
          <a:xfrm>
            <a:off x="600377" y="2994126"/>
            <a:ext cx="567000" cy="756000"/>
          </a:xfrm>
        </p:spPr>
        <p:txBody>
          <a:bodyPr lIns="72000" bIns="72000" anchor="ctr" anchorCtr="0"/>
          <a:lstStyle>
            <a:lvl1pPr marL="0" indent="0">
              <a:buNone/>
              <a:defRPr sz="3300" b="1">
                <a:ln w="12700">
                  <a:solidFill>
                    <a:schemeClr val="bg1"/>
                  </a:solidFill>
                </a:ln>
                <a:noFill/>
              </a:defRPr>
            </a:lvl1pPr>
          </a:lstStyle>
          <a:p>
            <a:pPr lvl="0"/>
            <a:r>
              <a:rPr lang="en-US" dirty="0"/>
              <a:t>00</a:t>
            </a:r>
          </a:p>
        </p:txBody>
      </p:sp>
      <p:sp>
        <p:nvSpPr>
          <p:cNvPr id="56" name="Text Placeholder 6">
            <a:extLst>
              <a:ext uri="{FF2B5EF4-FFF2-40B4-BE49-F238E27FC236}">
                <a16:creationId xmlns:a16="http://schemas.microsoft.com/office/drawing/2014/main" id="{590CEB4F-89EF-40AB-BD13-A15A2B0ABC18}"/>
              </a:ext>
            </a:extLst>
          </p:cNvPr>
          <p:cNvSpPr>
            <a:spLocks noGrp="1"/>
          </p:cNvSpPr>
          <p:nvPr>
            <p:ph type="body" sz="quarter" idx="27" hasCustomPrompt="1"/>
          </p:nvPr>
        </p:nvSpPr>
        <p:spPr bwMode="black">
          <a:xfrm>
            <a:off x="1237849" y="3084486"/>
            <a:ext cx="1890713" cy="719137"/>
          </a:xfrm>
        </p:spPr>
        <p:txBody>
          <a:bodyPr/>
          <a:lstStyle>
            <a:lvl1pPr marL="0" indent="0">
              <a:spcAft>
                <a:spcPts val="0"/>
              </a:spcAft>
              <a:buNone/>
              <a:defRPr sz="1200" b="0">
                <a:solidFill>
                  <a:schemeClr val="bg1"/>
                </a:solidFill>
              </a:defRPr>
            </a:lvl1pPr>
            <a:lvl2pPr marL="0" indent="0">
              <a:lnSpc>
                <a:spcPct val="100000"/>
              </a:lnSpc>
              <a:spcAft>
                <a:spcPts val="0"/>
              </a:spcAft>
              <a:buNone/>
              <a:defRPr sz="1200" b="0">
                <a:solidFill>
                  <a:schemeClr val="bg1"/>
                </a:solidFill>
              </a:defRPr>
            </a:lvl2pPr>
            <a:lvl3pPr marL="607500" indent="0">
              <a:buNone/>
              <a:defRPr sz="1200">
                <a:solidFill>
                  <a:schemeClr val="bg1"/>
                </a:solidFill>
              </a:defRPr>
            </a:lvl3pPr>
            <a:lvl4pPr marL="877500" indent="0">
              <a:buNone/>
              <a:defRPr sz="1200">
                <a:solidFill>
                  <a:schemeClr val="bg1"/>
                </a:solidFill>
              </a:defRPr>
            </a:lvl4pPr>
            <a:lvl5pPr marL="1147500" indent="0">
              <a:buNone/>
              <a:defRPr sz="1200">
                <a:solidFill>
                  <a:schemeClr val="bg1"/>
                </a:solidFill>
              </a:defRPr>
            </a:lvl5pPr>
          </a:lstStyle>
          <a:p>
            <a:pPr lvl="0"/>
            <a:r>
              <a:rPr lang="en-US" dirty="0"/>
              <a:t>Chapter name</a:t>
            </a:r>
          </a:p>
          <a:p>
            <a:pPr lvl="1"/>
            <a:r>
              <a:rPr lang="en-US" dirty="0"/>
              <a:t>Second level</a:t>
            </a:r>
          </a:p>
        </p:txBody>
      </p:sp>
      <p:sp>
        <p:nvSpPr>
          <p:cNvPr id="59" name="Number">
            <a:extLst>
              <a:ext uri="{FF2B5EF4-FFF2-40B4-BE49-F238E27FC236}">
                <a16:creationId xmlns:a16="http://schemas.microsoft.com/office/drawing/2014/main" id="{6F1D9C77-D21E-4117-A222-5739275BF303}"/>
              </a:ext>
            </a:extLst>
          </p:cNvPr>
          <p:cNvSpPr>
            <a:spLocks noGrp="1"/>
          </p:cNvSpPr>
          <p:nvPr>
            <p:ph type="body" sz="quarter" idx="28" hasCustomPrompt="1"/>
          </p:nvPr>
        </p:nvSpPr>
        <p:spPr bwMode="black">
          <a:xfrm>
            <a:off x="601090" y="4061765"/>
            <a:ext cx="567000" cy="756000"/>
          </a:xfrm>
        </p:spPr>
        <p:txBody>
          <a:bodyPr lIns="72000" bIns="72000" anchor="ctr" anchorCtr="0"/>
          <a:lstStyle>
            <a:lvl1pPr marL="0" indent="0">
              <a:buNone/>
              <a:defRPr sz="3300" b="1">
                <a:ln w="12700">
                  <a:solidFill>
                    <a:schemeClr val="bg1"/>
                  </a:solidFill>
                </a:ln>
                <a:noFill/>
              </a:defRPr>
            </a:lvl1pPr>
          </a:lstStyle>
          <a:p>
            <a:pPr lvl="0"/>
            <a:r>
              <a:rPr lang="en-US" dirty="0"/>
              <a:t>00</a:t>
            </a:r>
          </a:p>
        </p:txBody>
      </p:sp>
      <p:sp>
        <p:nvSpPr>
          <p:cNvPr id="60" name="Text Placeholder 6">
            <a:extLst>
              <a:ext uri="{FF2B5EF4-FFF2-40B4-BE49-F238E27FC236}">
                <a16:creationId xmlns:a16="http://schemas.microsoft.com/office/drawing/2014/main" id="{A5DF8D0D-23F1-4860-B4E7-AB55B88424C5}"/>
              </a:ext>
            </a:extLst>
          </p:cNvPr>
          <p:cNvSpPr>
            <a:spLocks noGrp="1"/>
          </p:cNvSpPr>
          <p:nvPr>
            <p:ph type="body" sz="quarter" idx="29" hasCustomPrompt="1"/>
          </p:nvPr>
        </p:nvSpPr>
        <p:spPr bwMode="black">
          <a:xfrm>
            <a:off x="1238562" y="4152125"/>
            <a:ext cx="1890713" cy="719137"/>
          </a:xfrm>
        </p:spPr>
        <p:txBody>
          <a:bodyPr/>
          <a:lstStyle>
            <a:lvl1pPr marL="0" indent="0">
              <a:spcAft>
                <a:spcPts val="0"/>
              </a:spcAft>
              <a:buNone/>
              <a:defRPr sz="1200" b="0">
                <a:solidFill>
                  <a:schemeClr val="bg1"/>
                </a:solidFill>
              </a:defRPr>
            </a:lvl1pPr>
            <a:lvl2pPr marL="0" indent="0">
              <a:lnSpc>
                <a:spcPct val="100000"/>
              </a:lnSpc>
              <a:spcAft>
                <a:spcPts val="0"/>
              </a:spcAft>
              <a:buNone/>
              <a:defRPr sz="1200" b="0">
                <a:solidFill>
                  <a:schemeClr val="bg1"/>
                </a:solidFill>
              </a:defRPr>
            </a:lvl2pPr>
            <a:lvl3pPr marL="607500" indent="0">
              <a:buNone/>
              <a:defRPr sz="1200">
                <a:solidFill>
                  <a:schemeClr val="bg1"/>
                </a:solidFill>
              </a:defRPr>
            </a:lvl3pPr>
            <a:lvl4pPr marL="877500" indent="0">
              <a:buNone/>
              <a:defRPr sz="1200">
                <a:solidFill>
                  <a:schemeClr val="bg1"/>
                </a:solidFill>
              </a:defRPr>
            </a:lvl4pPr>
            <a:lvl5pPr marL="1147500" indent="0">
              <a:buNone/>
              <a:defRPr sz="1200">
                <a:solidFill>
                  <a:schemeClr val="bg1"/>
                </a:solidFill>
              </a:defRPr>
            </a:lvl5pPr>
          </a:lstStyle>
          <a:p>
            <a:pPr lvl="0"/>
            <a:r>
              <a:rPr lang="en-US" dirty="0"/>
              <a:t>Chapter name</a:t>
            </a:r>
          </a:p>
          <a:p>
            <a:pPr lvl="1"/>
            <a:r>
              <a:rPr lang="en-US" dirty="0"/>
              <a:t>Second level</a:t>
            </a:r>
          </a:p>
        </p:txBody>
      </p:sp>
      <p:sp>
        <p:nvSpPr>
          <p:cNvPr id="61" name="Number">
            <a:extLst>
              <a:ext uri="{FF2B5EF4-FFF2-40B4-BE49-F238E27FC236}">
                <a16:creationId xmlns:a16="http://schemas.microsoft.com/office/drawing/2014/main" id="{7CF90E26-9AE4-4594-A03F-E0D143935D63}"/>
              </a:ext>
            </a:extLst>
          </p:cNvPr>
          <p:cNvSpPr>
            <a:spLocks noGrp="1"/>
          </p:cNvSpPr>
          <p:nvPr>
            <p:ph type="body" sz="quarter" idx="30" hasCustomPrompt="1"/>
          </p:nvPr>
        </p:nvSpPr>
        <p:spPr bwMode="black">
          <a:xfrm>
            <a:off x="601802" y="5129405"/>
            <a:ext cx="567000" cy="756000"/>
          </a:xfrm>
        </p:spPr>
        <p:txBody>
          <a:bodyPr lIns="72000" bIns="72000" anchor="ctr" anchorCtr="0"/>
          <a:lstStyle>
            <a:lvl1pPr marL="0" indent="0">
              <a:buNone/>
              <a:defRPr sz="3300" b="1">
                <a:ln w="12700">
                  <a:solidFill>
                    <a:schemeClr val="bg1"/>
                  </a:solidFill>
                </a:ln>
                <a:noFill/>
              </a:defRPr>
            </a:lvl1pPr>
          </a:lstStyle>
          <a:p>
            <a:pPr lvl="0"/>
            <a:r>
              <a:rPr lang="en-US" dirty="0"/>
              <a:t>00</a:t>
            </a:r>
          </a:p>
        </p:txBody>
      </p:sp>
      <p:sp>
        <p:nvSpPr>
          <p:cNvPr id="62" name="Text Placeholder 6">
            <a:extLst>
              <a:ext uri="{FF2B5EF4-FFF2-40B4-BE49-F238E27FC236}">
                <a16:creationId xmlns:a16="http://schemas.microsoft.com/office/drawing/2014/main" id="{2CAE97C4-D3E1-41B1-B22D-3EEC61BFF18E}"/>
              </a:ext>
            </a:extLst>
          </p:cNvPr>
          <p:cNvSpPr>
            <a:spLocks noGrp="1"/>
          </p:cNvSpPr>
          <p:nvPr>
            <p:ph type="body" sz="quarter" idx="31" hasCustomPrompt="1"/>
          </p:nvPr>
        </p:nvSpPr>
        <p:spPr bwMode="black">
          <a:xfrm>
            <a:off x="1239274" y="5219765"/>
            <a:ext cx="1890713" cy="719137"/>
          </a:xfrm>
        </p:spPr>
        <p:txBody>
          <a:bodyPr/>
          <a:lstStyle>
            <a:lvl1pPr marL="0" indent="0">
              <a:spcAft>
                <a:spcPts val="0"/>
              </a:spcAft>
              <a:buNone/>
              <a:defRPr sz="1200" b="0">
                <a:solidFill>
                  <a:schemeClr val="bg1"/>
                </a:solidFill>
              </a:defRPr>
            </a:lvl1pPr>
            <a:lvl2pPr marL="0" indent="0">
              <a:lnSpc>
                <a:spcPct val="100000"/>
              </a:lnSpc>
              <a:spcAft>
                <a:spcPts val="0"/>
              </a:spcAft>
              <a:buNone/>
              <a:defRPr sz="1200" b="0">
                <a:solidFill>
                  <a:schemeClr val="bg1"/>
                </a:solidFill>
              </a:defRPr>
            </a:lvl2pPr>
            <a:lvl3pPr marL="607500" indent="0">
              <a:buNone/>
              <a:defRPr sz="1200">
                <a:solidFill>
                  <a:schemeClr val="bg1"/>
                </a:solidFill>
              </a:defRPr>
            </a:lvl3pPr>
            <a:lvl4pPr marL="877500" indent="0">
              <a:buNone/>
              <a:defRPr sz="1200">
                <a:solidFill>
                  <a:schemeClr val="bg1"/>
                </a:solidFill>
              </a:defRPr>
            </a:lvl4pPr>
            <a:lvl5pPr marL="1147500" indent="0">
              <a:buNone/>
              <a:defRPr sz="1200">
                <a:solidFill>
                  <a:schemeClr val="bg1"/>
                </a:solidFill>
              </a:defRPr>
            </a:lvl5pPr>
          </a:lstStyle>
          <a:p>
            <a:pPr lvl="0"/>
            <a:r>
              <a:rPr lang="en-US" dirty="0"/>
              <a:t>Chapter name</a:t>
            </a:r>
          </a:p>
          <a:p>
            <a:pPr lvl="1"/>
            <a:r>
              <a:rPr lang="en-US" dirty="0"/>
              <a:t>Second level</a:t>
            </a:r>
          </a:p>
        </p:txBody>
      </p:sp>
      <p:sp>
        <p:nvSpPr>
          <p:cNvPr id="63" name="Number">
            <a:extLst>
              <a:ext uri="{FF2B5EF4-FFF2-40B4-BE49-F238E27FC236}">
                <a16:creationId xmlns:a16="http://schemas.microsoft.com/office/drawing/2014/main" id="{02169FF2-543B-4497-8EF0-DDEDE8B96045}"/>
              </a:ext>
            </a:extLst>
          </p:cNvPr>
          <p:cNvSpPr>
            <a:spLocks noGrp="1"/>
          </p:cNvSpPr>
          <p:nvPr>
            <p:ph type="body" sz="quarter" idx="32" hasCustomPrompt="1"/>
          </p:nvPr>
        </p:nvSpPr>
        <p:spPr bwMode="black">
          <a:xfrm>
            <a:off x="3387601" y="1926349"/>
            <a:ext cx="567000" cy="756000"/>
          </a:xfrm>
        </p:spPr>
        <p:txBody>
          <a:bodyPr lIns="72000" bIns="72000" anchor="ctr" anchorCtr="0"/>
          <a:lstStyle>
            <a:lvl1pPr marL="0" indent="0">
              <a:buNone/>
              <a:defRPr sz="3300" b="1">
                <a:ln w="12700">
                  <a:solidFill>
                    <a:schemeClr val="bg1"/>
                  </a:solidFill>
                </a:ln>
                <a:noFill/>
              </a:defRPr>
            </a:lvl1pPr>
          </a:lstStyle>
          <a:p>
            <a:pPr lvl="0"/>
            <a:r>
              <a:rPr lang="en-US" dirty="0"/>
              <a:t>00</a:t>
            </a:r>
          </a:p>
        </p:txBody>
      </p:sp>
      <p:sp>
        <p:nvSpPr>
          <p:cNvPr id="64" name="Text Placeholder 6">
            <a:extLst>
              <a:ext uri="{FF2B5EF4-FFF2-40B4-BE49-F238E27FC236}">
                <a16:creationId xmlns:a16="http://schemas.microsoft.com/office/drawing/2014/main" id="{A8F5AA2A-EA56-4A6D-A6E5-4235E960F373}"/>
              </a:ext>
            </a:extLst>
          </p:cNvPr>
          <p:cNvSpPr>
            <a:spLocks noGrp="1"/>
          </p:cNvSpPr>
          <p:nvPr>
            <p:ph type="body" sz="quarter" idx="33" hasCustomPrompt="1"/>
          </p:nvPr>
        </p:nvSpPr>
        <p:spPr bwMode="black">
          <a:xfrm>
            <a:off x="4025073" y="2016709"/>
            <a:ext cx="1890713" cy="719137"/>
          </a:xfrm>
        </p:spPr>
        <p:txBody>
          <a:bodyPr/>
          <a:lstStyle>
            <a:lvl1pPr marL="0" indent="0">
              <a:spcAft>
                <a:spcPts val="0"/>
              </a:spcAft>
              <a:buNone/>
              <a:defRPr sz="1200" b="0">
                <a:solidFill>
                  <a:schemeClr val="bg1"/>
                </a:solidFill>
              </a:defRPr>
            </a:lvl1pPr>
            <a:lvl2pPr marL="0" indent="0">
              <a:lnSpc>
                <a:spcPct val="100000"/>
              </a:lnSpc>
              <a:spcAft>
                <a:spcPts val="0"/>
              </a:spcAft>
              <a:buNone/>
              <a:defRPr sz="1200" b="0">
                <a:solidFill>
                  <a:schemeClr val="bg1"/>
                </a:solidFill>
              </a:defRPr>
            </a:lvl2pPr>
            <a:lvl3pPr marL="607500" indent="0">
              <a:buNone/>
              <a:defRPr sz="1200">
                <a:solidFill>
                  <a:schemeClr val="bg1"/>
                </a:solidFill>
              </a:defRPr>
            </a:lvl3pPr>
            <a:lvl4pPr marL="877500" indent="0">
              <a:buNone/>
              <a:defRPr sz="1200">
                <a:solidFill>
                  <a:schemeClr val="bg1"/>
                </a:solidFill>
              </a:defRPr>
            </a:lvl4pPr>
            <a:lvl5pPr marL="1147500" indent="0">
              <a:buNone/>
              <a:defRPr sz="1200">
                <a:solidFill>
                  <a:schemeClr val="bg1"/>
                </a:solidFill>
              </a:defRPr>
            </a:lvl5pPr>
          </a:lstStyle>
          <a:p>
            <a:pPr lvl="0"/>
            <a:r>
              <a:rPr lang="en-US" dirty="0"/>
              <a:t>Chapter name</a:t>
            </a:r>
          </a:p>
          <a:p>
            <a:pPr lvl="1"/>
            <a:r>
              <a:rPr lang="en-US" dirty="0"/>
              <a:t>Second level</a:t>
            </a:r>
          </a:p>
        </p:txBody>
      </p:sp>
      <p:sp>
        <p:nvSpPr>
          <p:cNvPr id="65" name="Number">
            <a:extLst>
              <a:ext uri="{FF2B5EF4-FFF2-40B4-BE49-F238E27FC236}">
                <a16:creationId xmlns:a16="http://schemas.microsoft.com/office/drawing/2014/main" id="{B6869041-2A37-4942-9E21-20071D707BB0}"/>
              </a:ext>
            </a:extLst>
          </p:cNvPr>
          <p:cNvSpPr>
            <a:spLocks noGrp="1"/>
          </p:cNvSpPr>
          <p:nvPr>
            <p:ph type="body" sz="quarter" idx="34" hasCustomPrompt="1"/>
          </p:nvPr>
        </p:nvSpPr>
        <p:spPr bwMode="black">
          <a:xfrm>
            <a:off x="3394528" y="2995200"/>
            <a:ext cx="567000" cy="756000"/>
          </a:xfrm>
        </p:spPr>
        <p:txBody>
          <a:bodyPr lIns="72000" bIns="72000" anchor="ctr" anchorCtr="0"/>
          <a:lstStyle>
            <a:lvl1pPr marL="0" indent="0">
              <a:buNone/>
              <a:defRPr sz="3300" b="1">
                <a:ln w="12700">
                  <a:solidFill>
                    <a:schemeClr val="bg1"/>
                  </a:solidFill>
                </a:ln>
                <a:noFill/>
              </a:defRPr>
            </a:lvl1pPr>
          </a:lstStyle>
          <a:p>
            <a:pPr lvl="0"/>
            <a:r>
              <a:rPr lang="en-US" dirty="0"/>
              <a:t>00</a:t>
            </a:r>
          </a:p>
        </p:txBody>
      </p:sp>
      <p:sp>
        <p:nvSpPr>
          <p:cNvPr id="66" name="Text Placeholder 6">
            <a:extLst>
              <a:ext uri="{FF2B5EF4-FFF2-40B4-BE49-F238E27FC236}">
                <a16:creationId xmlns:a16="http://schemas.microsoft.com/office/drawing/2014/main" id="{1D48590E-8859-4895-8BAB-0158B1281F7E}"/>
              </a:ext>
            </a:extLst>
          </p:cNvPr>
          <p:cNvSpPr>
            <a:spLocks noGrp="1"/>
          </p:cNvSpPr>
          <p:nvPr>
            <p:ph type="body" sz="quarter" idx="35" hasCustomPrompt="1"/>
          </p:nvPr>
        </p:nvSpPr>
        <p:spPr bwMode="black">
          <a:xfrm>
            <a:off x="4032000" y="3085201"/>
            <a:ext cx="1890713" cy="719137"/>
          </a:xfrm>
        </p:spPr>
        <p:txBody>
          <a:bodyPr/>
          <a:lstStyle>
            <a:lvl1pPr marL="0" indent="0">
              <a:spcAft>
                <a:spcPts val="0"/>
              </a:spcAft>
              <a:buNone/>
              <a:defRPr sz="1200" b="0">
                <a:solidFill>
                  <a:schemeClr val="bg1"/>
                </a:solidFill>
              </a:defRPr>
            </a:lvl1pPr>
            <a:lvl2pPr marL="0" indent="0">
              <a:lnSpc>
                <a:spcPct val="100000"/>
              </a:lnSpc>
              <a:spcAft>
                <a:spcPts val="0"/>
              </a:spcAft>
              <a:buNone/>
              <a:defRPr sz="1200" b="0">
                <a:solidFill>
                  <a:schemeClr val="bg1"/>
                </a:solidFill>
              </a:defRPr>
            </a:lvl2pPr>
            <a:lvl3pPr marL="607500" indent="0">
              <a:buNone/>
              <a:defRPr sz="1200">
                <a:solidFill>
                  <a:schemeClr val="bg1"/>
                </a:solidFill>
              </a:defRPr>
            </a:lvl3pPr>
            <a:lvl4pPr marL="877500" indent="0">
              <a:buNone/>
              <a:defRPr sz="1200">
                <a:solidFill>
                  <a:schemeClr val="bg1"/>
                </a:solidFill>
              </a:defRPr>
            </a:lvl4pPr>
            <a:lvl5pPr marL="1147500" indent="0">
              <a:buNone/>
              <a:defRPr sz="1200">
                <a:solidFill>
                  <a:schemeClr val="bg1"/>
                </a:solidFill>
              </a:defRPr>
            </a:lvl5pPr>
          </a:lstStyle>
          <a:p>
            <a:pPr lvl="0"/>
            <a:r>
              <a:rPr lang="en-US" dirty="0"/>
              <a:t>Chapter name</a:t>
            </a:r>
          </a:p>
          <a:p>
            <a:pPr lvl="1"/>
            <a:r>
              <a:rPr lang="en-US" dirty="0"/>
              <a:t>Second level</a:t>
            </a:r>
          </a:p>
        </p:txBody>
      </p:sp>
      <p:sp>
        <p:nvSpPr>
          <p:cNvPr id="68" name="Number">
            <a:extLst>
              <a:ext uri="{FF2B5EF4-FFF2-40B4-BE49-F238E27FC236}">
                <a16:creationId xmlns:a16="http://schemas.microsoft.com/office/drawing/2014/main" id="{0A59C3D6-0932-49E4-A41A-03B9D8994D5A}"/>
              </a:ext>
            </a:extLst>
          </p:cNvPr>
          <p:cNvSpPr>
            <a:spLocks noGrp="1"/>
          </p:cNvSpPr>
          <p:nvPr>
            <p:ph type="body" sz="quarter" idx="36" hasCustomPrompt="1"/>
          </p:nvPr>
        </p:nvSpPr>
        <p:spPr bwMode="black">
          <a:xfrm>
            <a:off x="3401455" y="4060800"/>
            <a:ext cx="567000" cy="756000"/>
          </a:xfrm>
        </p:spPr>
        <p:txBody>
          <a:bodyPr lIns="72000" bIns="72000" anchor="ctr" anchorCtr="0"/>
          <a:lstStyle>
            <a:lvl1pPr marL="0" indent="0">
              <a:buNone/>
              <a:defRPr sz="3300" b="1">
                <a:ln w="12700">
                  <a:solidFill>
                    <a:schemeClr val="bg1"/>
                  </a:solidFill>
                </a:ln>
                <a:noFill/>
              </a:defRPr>
            </a:lvl1pPr>
          </a:lstStyle>
          <a:p>
            <a:pPr lvl="0"/>
            <a:r>
              <a:rPr lang="en-US" dirty="0"/>
              <a:t>00</a:t>
            </a:r>
          </a:p>
        </p:txBody>
      </p:sp>
      <p:sp>
        <p:nvSpPr>
          <p:cNvPr id="69" name="Text Placeholder 6">
            <a:extLst>
              <a:ext uri="{FF2B5EF4-FFF2-40B4-BE49-F238E27FC236}">
                <a16:creationId xmlns:a16="http://schemas.microsoft.com/office/drawing/2014/main" id="{689EAC4F-E866-403C-A4C6-582D1D743587}"/>
              </a:ext>
            </a:extLst>
          </p:cNvPr>
          <p:cNvSpPr>
            <a:spLocks noGrp="1"/>
          </p:cNvSpPr>
          <p:nvPr>
            <p:ph type="body" sz="quarter" idx="37" hasCustomPrompt="1"/>
          </p:nvPr>
        </p:nvSpPr>
        <p:spPr bwMode="black">
          <a:xfrm>
            <a:off x="4038927" y="4150801"/>
            <a:ext cx="1890713" cy="719137"/>
          </a:xfrm>
        </p:spPr>
        <p:txBody>
          <a:bodyPr/>
          <a:lstStyle>
            <a:lvl1pPr marL="0" indent="0">
              <a:spcAft>
                <a:spcPts val="0"/>
              </a:spcAft>
              <a:buNone/>
              <a:defRPr sz="1200" b="0">
                <a:solidFill>
                  <a:schemeClr val="bg1"/>
                </a:solidFill>
              </a:defRPr>
            </a:lvl1pPr>
            <a:lvl2pPr marL="0" indent="0">
              <a:lnSpc>
                <a:spcPct val="100000"/>
              </a:lnSpc>
              <a:spcAft>
                <a:spcPts val="0"/>
              </a:spcAft>
              <a:buNone/>
              <a:defRPr sz="1200" b="0">
                <a:solidFill>
                  <a:schemeClr val="bg1"/>
                </a:solidFill>
              </a:defRPr>
            </a:lvl2pPr>
            <a:lvl3pPr marL="607500" indent="0">
              <a:buNone/>
              <a:defRPr sz="1200">
                <a:solidFill>
                  <a:schemeClr val="bg1"/>
                </a:solidFill>
              </a:defRPr>
            </a:lvl3pPr>
            <a:lvl4pPr marL="877500" indent="0">
              <a:buNone/>
              <a:defRPr sz="1200">
                <a:solidFill>
                  <a:schemeClr val="bg1"/>
                </a:solidFill>
              </a:defRPr>
            </a:lvl4pPr>
            <a:lvl5pPr marL="1147500" indent="0">
              <a:buNone/>
              <a:defRPr sz="1200">
                <a:solidFill>
                  <a:schemeClr val="bg1"/>
                </a:solidFill>
              </a:defRPr>
            </a:lvl5pPr>
          </a:lstStyle>
          <a:p>
            <a:pPr lvl="0"/>
            <a:r>
              <a:rPr lang="en-US" dirty="0"/>
              <a:t>Chapter name</a:t>
            </a:r>
          </a:p>
          <a:p>
            <a:pPr lvl="1"/>
            <a:r>
              <a:rPr lang="en-US" dirty="0"/>
              <a:t>Second level</a:t>
            </a:r>
          </a:p>
        </p:txBody>
      </p:sp>
      <p:sp>
        <p:nvSpPr>
          <p:cNvPr id="70" name="Number">
            <a:extLst>
              <a:ext uri="{FF2B5EF4-FFF2-40B4-BE49-F238E27FC236}">
                <a16:creationId xmlns:a16="http://schemas.microsoft.com/office/drawing/2014/main" id="{2AFCFF5B-8908-4583-9694-232DB2343FB3}"/>
              </a:ext>
            </a:extLst>
          </p:cNvPr>
          <p:cNvSpPr>
            <a:spLocks noGrp="1"/>
          </p:cNvSpPr>
          <p:nvPr>
            <p:ph type="body" sz="quarter" idx="38" hasCustomPrompt="1"/>
          </p:nvPr>
        </p:nvSpPr>
        <p:spPr bwMode="black">
          <a:xfrm>
            <a:off x="3408382" y="5130000"/>
            <a:ext cx="567000" cy="756000"/>
          </a:xfrm>
        </p:spPr>
        <p:txBody>
          <a:bodyPr lIns="72000" bIns="72000" anchor="ctr" anchorCtr="0"/>
          <a:lstStyle>
            <a:lvl1pPr marL="0" indent="0">
              <a:buNone/>
              <a:defRPr sz="3300" b="1">
                <a:ln w="12700">
                  <a:solidFill>
                    <a:schemeClr val="bg1"/>
                  </a:solidFill>
                </a:ln>
                <a:noFill/>
              </a:defRPr>
            </a:lvl1pPr>
          </a:lstStyle>
          <a:p>
            <a:pPr lvl="0"/>
            <a:r>
              <a:rPr lang="en-US" dirty="0"/>
              <a:t>00</a:t>
            </a:r>
          </a:p>
        </p:txBody>
      </p:sp>
      <p:sp>
        <p:nvSpPr>
          <p:cNvPr id="71" name="Text Placeholder 6">
            <a:extLst>
              <a:ext uri="{FF2B5EF4-FFF2-40B4-BE49-F238E27FC236}">
                <a16:creationId xmlns:a16="http://schemas.microsoft.com/office/drawing/2014/main" id="{87EC4A37-0D32-4757-9888-B89281A3B9F8}"/>
              </a:ext>
            </a:extLst>
          </p:cNvPr>
          <p:cNvSpPr>
            <a:spLocks noGrp="1"/>
          </p:cNvSpPr>
          <p:nvPr>
            <p:ph type="body" sz="quarter" idx="39" hasCustomPrompt="1"/>
          </p:nvPr>
        </p:nvSpPr>
        <p:spPr bwMode="black">
          <a:xfrm>
            <a:off x="4045854" y="5220001"/>
            <a:ext cx="1890713" cy="719137"/>
          </a:xfrm>
        </p:spPr>
        <p:txBody>
          <a:bodyPr/>
          <a:lstStyle>
            <a:lvl1pPr marL="0" indent="0">
              <a:spcAft>
                <a:spcPts val="0"/>
              </a:spcAft>
              <a:buNone/>
              <a:defRPr sz="1200" b="0">
                <a:solidFill>
                  <a:schemeClr val="bg1"/>
                </a:solidFill>
              </a:defRPr>
            </a:lvl1pPr>
            <a:lvl2pPr marL="0" indent="0">
              <a:lnSpc>
                <a:spcPct val="100000"/>
              </a:lnSpc>
              <a:spcAft>
                <a:spcPts val="0"/>
              </a:spcAft>
              <a:buNone/>
              <a:defRPr sz="1200" b="0">
                <a:solidFill>
                  <a:schemeClr val="bg1"/>
                </a:solidFill>
              </a:defRPr>
            </a:lvl2pPr>
            <a:lvl3pPr marL="607500" indent="0">
              <a:buNone/>
              <a:defRPr sz="1200">
                <a:solidFill>
                  <a:schemeClr val="bg1"/>
                </a:solidFill>
              </a:defRPr>
            </a:lvl3pPr>
            <a:lvl4pPr marL="877500" indent="0">
              <a:buNone/>
              <a:defRPr sz="1200">
                <a:solidFill>
                  <a:schemeClr val="bg1"/>
                </a:solidFill>
              </a:defRPr>
            </a:lvl4pPr>
            <a:lvl5pPr marL="1147500" indent="0">
              <a:buNone/>
              <a:defRPr sz="1200">
                <a:solidFill>
                  <a:schemeClr val="bg1"/>
                </a:solidFill>
              </a:defRPr>
            </a:lvl5pPr>
          </a:lstStyle>
          <a:p>
            <a:pPr lvl="0"/>
            <a:r>
              <a:rPr lang="en-US" dirty="0"/>
              <a:t>Chapter name</a:t>
            </a:r>
          </a:p>
          <a:p>
            <a:pPr lvl="1"/>
            <a:r>
              <a:rPr lang="en-US" dirty="0"/>
              <a:t>Second level</a:t>
            </a:r>
          </a:p>
        </p:txBody>
      </p:sp>
      <p:cxnSp>
        <p:nvCxnSpPr>
          <p:cNvPr id="73" name="Line">
            <a:extLst>
              <a:ext uri="{FF2B5EF4-FFF2-40B4-BE49-F238E27FC236}">
                <a16:creationId xmlns:a16="http://schemas.microsoft.com/office/drawing/2014/main" id="{FC6EA636-AFF0-4630-AD71-AB723DC631A0}"/>
              </a:ext>
            </a:extLst>
          </p:cNvPr>
          <p:cNvCxnSpPr>
            <a:cxnSpLocks/>
          </p:cNvCxnSpPr>
          <p:nvPr/>
        </p:nvCxnSpPr>
        <p:spPr bwMode="gray">
          <a:xfrm>
            <a:off x="942727" y="6336000"/>
            <a:ext cx="0" cy="216000"/>
          </a:xfrm>
          <a:prstGeom prst="line">
            <a:avLst/>
          </a:prstGeom>
          <a:ln w="6350">
            <a:solidFill>
              <a:srgbClr val="FFFFFF"/>
            </a:solidFill>
            <a:tailEnd type="non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3821F70-A33D-2A07-2F3E-BB7B940B8AF2}"/>
              </a:ext>
            </a:extLst>
          </p:cNvPr>
          <p:cNvGrpSpPr>
            <a:grpSpLocks noChangeAspect="1"/>
          </p:cNvGrpSpPr>
          <p:nvPr/>
        </p:nvGrpSpPr>
        <p:grpSpPr>
          <a:xfrm>
            <a:off x="8081963" y="6263695"/>
            <a:ext cx="691295" cy="252000"/>
            <a:chOff x="10087301" y="6334633"/>
            <a:chExt cx="659697" cy="180361"/>
          </a:xfrm>
        </p:grpSpPr>
        <p:sp>
          <p:nvSpPr>
            <p:cNvPr id="14" name="Freihandform: Form 30">
              <a:extLst>
                <a:ext uri="{FF2B5EF4-FFF2-40B4-BE49-F238E27FC236}">
                  <a16:creationId xmlns:a16="http://schemas.microsoft.com/office/drawing/2014/main" id="{0E98D04C-19C4-BD93-2C50-36444E0C753D}"/>
                </a:ext>
              </a:extLst>
            </p:cNvPr>
            <p:cNvSpPr/>
            <p:nvPr/>
          </p:nvSpPr>
          <p:spPr bwMode="black">
            <a:xfrm>
              <a:off x="10622512" y="6375380"/>
              <a:ext cx="124486" cy="139557"/>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15" name="Freihandform: Form 32">
              <a:extLst>
                <a:ext uri="{FF2B5EF4-FFF2-40B4-BE49-F238E27FC236}">
                  <a16:creationId xmlns:a16="http://schemas.microsoft.com/office/drawing/2014/main" id="{BCF7C3D4-732C-B659-187A-D93F04493EF0}"/>
                </a:ext>
              </a:extLst>
            </p:cNvPr>
            <p:cNvSpPr/>
            <p:nvPr/>
          </p:nvSpPr>
          <p:spPr bwMode="black">
            <a:xfrm>
              <a:off x="10421722" y="6334633"/>
              <a:ext cx="73331" cy="180304"/>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16" name="Freihandform: Form 36">
              <a:extLst>
                <a:ext uri="{FF2B5EF4-FFF2-40B4-BE49-F238E27FC236}">
                  <a16:creationId xmlns:a16="http://schemas.microsoft.com/office/drawing/2014/main" id="{C0489D5F-599F-A71E-EFD9-55A18486A15E}"/>
                </a:ext>
              </a:extLst>
            </p:cNvPr>
            <p:cNvSpPr/>
            <p:nvPr/>
          </p:nvSpPr>
          <p:spPr bwMode="black">
            <a:xfrm>
              <a:off x="10284375" y="6375380"/>
              <a:ext cx="118599" cy="139614"/>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solidFill>
              <a:schemeClr val="bg1"/>
            </a:solidFill>
            <a:ln w="9525" cap="flat">
              <a:noFill/>
              <a:prstDash val="solid"/>
              <a:miter/>
            </a:ln>
          </p:spPr>
          <p:txBody>
            <a:bodyPr lIns="0" tIns="0" rIns="0" bIns="0" rtlCol="0" anchor="ctr"/>
            <a:lstStyle/>
            <a:p>
              <a:endParaRPr lang="en-US" sz="1350" dirty="0"/>
            </a:p>
          </p:txBody>
        </p:sp>
        <p:sp>
          <p:nvSpPr>
            <p:cNvPr id="17" name="Freihandform: Form 40">
              <a:extLst>
                <a:ext uri="{FF2B5EF4-FFF2-40B4-BE49-F238E27FC236}">
                  <a16:creationId xmlns:a16="http://schemas.microsoft.com/office/drawing/2014/main" id="{9DCD4BAF-AA3C-5071-0A2A-864D5121CD58}"/>
                </a:ext>
              </a:extLst>
            </p:cNvPr>
            <p:cNvSpPr/>
            <p:nvPr/>
          </p:nvSpPr>
          <p:spPr bwMode="black">
            <a:xfrm>
              <a:off x="10505628" y="6374980"/>
              <a:ext cx="103396" cy="139900"/>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18" name="Freihandform: Form 41">
              <a:extLst>
                <a:ext uri="{FF2B5EF4-FFF2-40B4-BE49-F238E27FC236}">
                  <a16:creationId xmlns:a16="http://schemas.microsoft.com/office/drawing/2014/main" id="{84D81FBF-39C1-BA4C-626B-CFC3146FA73D}"/>
                </a:ext>
              </a:extLst>
            </p:cNvPr>
            <p:cNvSpPr/>
            <p:nvPr/>
          </p:nvSpPr>
          <p:spPr bwMode="black">
            <a:xfrm>
              <a:off x="10087301" y="6334633"/>
              <a:ext cx="176841" cy="178361"/>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solidFill>
              <a:schemeClr val="bg1"/>
            </a:solidFill>
            <a:ln w="9525" cap="flat">
              <a:noFill/>
              <a:prstDash val="solid"/>
              <a:miter/>
            </a:ln>
          </p:spPr>
          <p:txBody>
            <a:bodyPr lIns="0" tIns="0" rIns="0" bIns="0" rtlCol="0" anchor="ctr"/>
            <a:lstStyle/>
            <a:p>
              <a:endParaRPr lang="en-US" sz="1350" dirty="0"/>
            </a:p>
          </p:txBody>
        </p:sp>
      </p:grpSp>
    </p:spTree>
    <p:extLst>
      <p:ext uri="{BB962C8B-B14F-4D97-AF65-F5344CB8AC3E}">
        <p14:creationId xmlns:p14="http://schemas.microsoft.com/office/powerpoint/2010/main" val="3432425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resenter">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6AC0D79-41AD-4CF9-BEA6-226900CD913D}"/>
              </a:ext>
            </a:extLst>
          </p:cNvPr>
          <p:cNvSpPr/>
          <p:nvPr/>
        </p:nvSpPr>
        <p:spPr bwMode="hidden">
          <a:xfrm>
            <a:off x="1" y="0"/>
            <a:ext cx="32218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en-US" sz="1125" dirty="0"/>
          </a:p>
        </p:txBody>
      </p:sp>
      <p:sp>
        <p:nvSpPr>
          <p:cNvPr id="5" name="Title 4">
            <a:extLst>
              <a:ext uri="{FF2B5EF4-FFF2-40B4-BE49-F238E27FC236}">
                <a16:creationId xmlns:a16="http://schemas.microsoft.com/office/drawing/2014/main" id="{8BA7E16E-B37F-44B7-984D-8A70E358300F}"/>
              </a:ext>
            </a:extLst>
          </p:cNvPr>
          <p:cNvSpPr>
            <a:spLocks noGrp="1"/>
          </p:cNvSpPr>
          <p:nvPr>
            <p:ph type="title"/>
          </p:nvPr>
        </p:nvSpPr>
        <p:spPr bwMode="black">
          <a:xfrm>
            <a:off x="659419" y="4407150"/>
            <a:ext cx="2214000" cy="1620000"/>
          </a:xfrm>
        </p:spPr>
        <p:txBody>
          <a:bodyPr vert="horz" lIns="0" tIns="0" rIns="0" bIns="0" rtlCol="0">
            <a:noAutofit/>
          </a:bodyPr>
          <a:lstStyle>
            <a:lvl1pPr>
              <a:defRPr lang="en-US" sz="1500">
                <a:solidFill>
                  <a:schemeClr val="bg1"/>
                </a:solidFill>
                <a:latin typeface="+mn-lt"/>
                <a:ea typeface="+mn-ea"/>
                <a:cs typeface="+mn-cs"/>
              </a:defRPr>
            </a:lvl1pPr>
          </a:lstStyle>
          <a:p>
            <a:pPr marL="0" lvl="0" indent="0">
              <a:lnSpc>
                <a:spcPct val="110000"/>
              </a:lnSpc>
              <a:spcBef>
                <a:spcPts val="0"/>
              </a:spcBef>
              <a:spcAft>
                <a:spcPts val="300"/>
              </a:spcAft>
              <a:buClr>
                <a:schemeClr val="tx2"/>
              </a:buClr>
              <a:buSzPct val="90000"/>
              <a:buFont typeface="Arial" panose="020B0604020202020204" pitchFamily="34" charset="0"/>
            </a:pPr>
            <a:r>
              <a:rPr lang="fi-FI"/>
              <a:t>Muokkaa ots. perustyyl. napsautt.</a:t>
            </a:r>
            <a:endParaRPr lang="en-US" dirty="0"/>
          </a:p>
        </p:txBody>
      </p:sp>
      <p:sp>
        <p:nvSpPr>
          <p:cNvPr id="124" name="Picture">
            <a:extLst>
              <a:ext uri="{FF2B5EF4-FFF2-40B4-BE49-F238E27FC236}">
                <a16:creationId xmlns:a16="http://schemas.microsoft.com/office/drawing/2014/main" id="{B7F3A634-5A49-4892-A61E-D3FC3D677BA1}"/>
              </a:ext>
            </a:extLst>
          </p:cNvPr>
          <p:cNvSpPr>
            <a:spLocks noGrp="1" noChangeAspect="1"/>
          </p:cNvSpPr>
          <p:nvPr>
            <p:ph type="pic" sz="quarter" idx="36" hasCustomPrompt="1"/>
          </p:nvPr>
        </p:nvSpPr>
        <p:spPr bwMode="gray">
          <a:xfrm>
            <a:off x="1" y="3"/>
            <a:ext cx="3221825" cy="3877201"/>
          </a:xfrm>
          <a:custGeom>
            <a:avLst/>
            <a:gdLst>
              <a:gd name="connsiteX0" fmla="*/ 0 w 4295207"/>
              <a:gd name="connsiteY0" fmla="*/ 0 h 3877201"/>
              <a:gd name="connsiteX1" fmla="*/ 4295207 w 4295207"/>
              <a:gd name="connsiteY1" fmla="*/ 0 h 3877201"/>
              <a:gd name="connsiteX2" fmla="*/ 4295207 w 4295207"/>
              <a:gd name="connsiteY2" fmla="*/ 3180269 h 3877201"/>
              <a:gd name="connsiteX3" fmla="*/ 3598271 w 4295207"/>
              <a:gd name="connsiteY3" fmla="*/ 3877201 h 3877201"/>
              <a:gd name="connsiteX4" fmla="*/ 0 w 4295207"/>
              <a:gd name="connsiteY4" fmla="*/ 3877201 h 387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207" h="3877201">
                <a:moveTo>
                  <a:pt x="0" y="0"/>
                </a:moveTo>
                <a:lnTo>
                  <a:pt x="4295207" y="0"/>
                </a:lnTo>
                <a:lnTo>
                  <a:pt x="4295207" y="3180269"/>
                </a:lnTo>
                <a:lnTo>
                  <a:pt x="3598271" y="3877201"/>
                </a:lnTo>
                <a:lnTo>
                  <a:pt x="0" y="3877201"/>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30" name="Source">
            <a:extLst>
              <a:ext uri="{FF2B5EF4-FFF2-40B4-BE49-F238E27FC236}">
                <a16:creationId xmlns:a16="http://schemas.microsoft.com/office/drawing/2014/main" id="{2636622B-4920-48DA-8D03-9FACF7EFF676}"/>
              </a:ext>
            </a:extLst>
          </p:cNvPr>
          <p:cNvSpPr>
            <a:spLocks noGrp="1"/>
          </p:cNvSpPr>
          <p:nvPr>
            <p:ph type="body" sz="quarter" idx="23" hasCustomPrompt="1"/>
          </p:nvPr>
        </p:nvSpPr>
        <p:spPr bwMode="black">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125" name="Content">
            <a:extLst>
              <a:ext uri="{FF2B5EF4-FFF2-40B4-BE49-F238E27FC236}">
                <a16:creationId xmlns:a16="http://schemas.microsoft.com/office/drawing/2014/main" id="{A469B7FA-AA7A-4C16-BAD3-EB5E23DF6DB5}"/>
              </a:ext>
            </a:extLst>
          </p:cNvPr>
          <p:cNvSpPr>
            <a:spLocks noGrp="1"/>
          </p:cNvSpPr>
          <p:nvPr>
            <p:ph idx="13" hasCustomPrompt="1"/>
          </p:nvPr>
        </p:nvSpPr>
        <p:spPr bwMode="gray">
          <a:xfrm>
            <a:off x="3568633" y="1728000"/>
            <a:ext cx="2295299" cy="4298400"/>
          </a:xfrm>
        </p:spPr>
        <p:txBody>
          <a:bodyPr/>
          <a:lstStyle>
            <a:lvl1pPr>
              <a:defRPr sz="1350"/>
            </a:lvl1pPr>
            <a:lvl2pPr>
              <a:defRPr sz="1350"/>
            </a:lvl2pPr>
            <a:lvl3pPr>
              <a:defRPr sz="1350"/>
            </a:lvl3pPr>
            <a:lvl4pPr>
              <a:defRPr sz="1350"/>
            </a:lvl4pPr>
            <a:lvl5pPr>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7" name="Layer">
            <a:extLst>
              <a:ext uri="{FF2B5EF4-FFF2-40B4-BE49-F238E27FC236}">
                <a16:creationId xmlns:a16="http://schemas.microsoft.com/office/drawing/2014/main" id="{778D9320-8CFA-4FDD-8416-937D16DDEB43}"/>
              </a:ext>
            </a:extLst>
          </p:cNvPr>
          <p:cNvSpPr>
            <a:spLocks noGrp="1" noChangeAspect="1"/>
          </p:cNvSpPr>
          <p:nvPr>
            <p:ph type="body" sz="quarter" idx="20" hasCustomPrompt="1"/>
          </p:nvPr>
        </p:nvSpPr>
        <p:spPr bwMode="black">
          <a:xfrm>
            <a:off x="101949" y="2"/>
            <a:ext cx="396952" cy="6857999"/>
          </a:xfrm>
          <a:blipFill>
            <a:blip r:embed="rId2"/>
            <a:srcRect/>
            <a:stretch>
              <a:fillRect t="-38" b="-38"/>
            </a:stretch>
          </a:blipFill>
        </p:spPr>
        <p:txBody>
          <a:bodyPr/>
          <a:lstStyle>
            <a:lvl1pPr marL="0" indent="0">
              <a:buNone/>
              <a:defRPr/>
            </a:lvl1pPr>
          </a:lstStyle>
          <a:p>
            <a:pPr lvl="0"/>
            <a:r>
              <a:rPr lang="en-US" dirty="0"/>
              <a:t> </a:t>
            </a:r>
          </a:p>
        </p:txBody>
      </p:sp>
      <p:sp>
        <p:nvSpPr>
          <p:cNvPr id="128" name="Text 1">
            <a:extLst>
              <a:ext uri="{FF2B5EF4-FFF2-40B4-BE49-F238E27FC236}">
                <a16:creationId xmlns:a16="http://schemas.microsoft.com/office/drawing/2014/main" id="{A5895CB5-912E-4437-AA29-D3503B6AC825}"/>
              </a:ext>
            </a:extLst>
          </p:cNvPr>
          <p:cNvSpPr>
            <a:spLocks noGrp="1"/>
          </p:cNvSpPr>
          <p:nvPr>
            <p:ph type="body" sz="quarter" idx="29" hasCustomPrompt="1"/>
          </p:nvPr>
        </p:nvSpPr>
        <p:spPr bwMode="gray">
          <a:xfrm>
            <a:off x="6732281" y="1728000"/>
            <a:ext cx="1755229" cy="504800"/>
          </a:xfrm>
        </p:spPr>
        <p:txBody>
          <a:bodyPr lIns="0" anchor="ctr" anchorCtr="0"/>
          <a:lstStyle>
            <a:lvl1pPr marL="0" indent="0" algn="l">
              <a:buNone/>
              <a:defRPr sz="1050"/>
            </a:lvl1pPr>
            <a:lvl2pPr marL="337500" indent="0">
              <a:buNone/>
              <a:defRPr/>
            </a:lvl2pPr>
          </a:lstStyle>
          <a:p>
            <a:pPr lvl="0"/>
            <a:r>
              <a:rPr lang="en-US" dirty="0"/>
              <a:t>Click to add text</a:t>
            </a:r>
          </a:p>
        </p:txBody>
      </p:sp>
      <p:sp>
        <p:nvSpPr>
          <p:cNvPr id="189" name="Text 2">
            <a:extLst>
              <a:ext uri="{FF2B5EF4-FFF2-40B4-BE49-F238E27FC236}">
                <a16:creationId xmlns:a16="http://schemas.microsoft.com/office/drawing/2014/main" id="{1A69658C-2775-4B71-9621-F4B453AB3ABA}"/>
              </a:ext>
            </a:extLst>
          </p:cNvPr>
          <p:cNvSpPr>
            <a:spLocks noGrp="1"/>
          </p:cNvSpPr>
          <p:nvPr>
            <p:ph type="body" sz="quarter" idx="37" hasCustomPrompt="1"/>
          </p:nvPr>
        </p:nvSpPr>
        <p:spPr bwMode="gray">
          <a:xfrm>
            <a:off x="6732281" y="2675800"/>
            <a:ext cx="1755229" cy="504800"/>
          </a:xfrm>
        </p:spPr>
        <p:txBody>
          <a:bodyPr lIns="0" anchor="ctr" anchorCtr="0"/>
          <a:lstStyle>
            <a:lvl1pPr marL="0" indent="0" algn="l">
              <a:buNone/>
              <a:defRPr sz="1050"/>
            </a:lvl1pPr>
            <a:lvl2pPr marL="337500" indent="0">
              <a:buNone/>
              <a:defRPr/>
            </a:lvl2pPr>
          </a:lstStyle>
          <a:p>
            <a:pPr lvl="0"/>
            <a:r>
              <a:rPr lang="en-US" dirty="0"/>
              <a:t>Click to add text</a:t>
            </a:r>
          </a:p>
        </p:txBody>
      </p:sp>
      <p:sp>
        <p:nvSpPr>
          <p:cNvPr id="190" name="Text 3">
            <a:extLst>
              <a:ext uri="{FF2B5EF4-FFF2-40B4-BE49-F238E27FC236}">
                <a16:creationId xmlns:a16="http://schemas.microsoft.com/office/drawing/2014/main" id="{B23EBFCC-FEE2-4D68-918C-54180724036A}"/>
              </a:ext>
            </a:extLst>
          </p:cNvPr>
          <p:cNvSpPr>
            <a:spLocks noGrp="1"/>
          </p:cNvSpPr>
          <p:nvPr>
            <p:ph type="body" sz="quarter" idx="38" hasCustomPrompt="1"/>
          </p:nvPr>
        </p:nvSpPr>
        <p:spPr bwMode="gray">
          <a:xfrm>
            <a:off x="6732281" y="3624400"/>
            <a:ext cx="1755229" cy="504800"/>
          </a:xfrm>
        </p:spPr>
        <p:txBody>
          <a:bodyPr lIns="0" anchor="ctr" anchorCtr="0"/>
          <a:lstStyle>
            <a:lvl1pPr marL="0" indent="0" algn="l">
              <a:buNone/>
              <a:defRPr sz="1050"/>
            </a:lvl1pPr>
            <a:lvl2pPr marL="337500" indent="0">
              <a:buNone/>
              <a:defRPr/>
            </a:lvl2pPr>
          </a:lstStyle>
          <a:p>
            <a:pPr lvl="0"/>
            <a:r>
              <a:rPr lang="en-US" dirty="0"/>
              <a:t>Click to add text</a:t>
            </a:r>
          </a:p>
        </p:txBody>
      </p:sp>
      <p:sp>
        <p:nvSpPr>
          <p:cNvPr id="191" name="Text 4">
            <a:extLst>
              <a:ext uri="{FF2B5EF4-FFF2-40B4-BE49-F238E27FC236}">
                <a16:creationId xmlns:a16="http://schemas.microsoft.com/office/drawing/2014/main" id="{3A923F1C-1998-4252-BCED-F80B9C4E1AEF}"/>
              </a:ext>
            </a:extLst>
          </p:cNvPr>
          <p:cNvSpPr>
            <a:spLocks noGrp="1"/>
          </p:cNvSpPr>
          <p:nvPr>
            <p:ph type="body" sz="quarter" idx="39" hasCustomPrompt="1"/>
          </p:nvPr>
        </p:nvSpPr>
        <p:spPr bwMode="gray">
          <a:xfrm>
            <a:off x="6732281" y="4465400"/>
            <a:ext cx="1755229" cy="720000"/>
          </a:xfrm>
        </p:spPr>
        <p:txBody>
          <a:bodyPr lIns="0" anchor="ctr" anchorCtr="0"/>
          <a:lstStyle>
            <a:lvl1pPr marL="0" indent="0" algn="l">
              <a:buNone/>
              <a:defRPr sz="1050"/>
            </a:lvl1pPr>
            <a:lvl2pPr marL="337500" indent="0">
              <a:buNone/>
              <a:defRPr/>
            </a:lvl2pPr>
          </a:lstStyle>
          <a:p>
            <a:pPr lvl="0"/>
            <a:r>
              <a:rPr lang="en-US" dirty="0"/>
              <a:t>Click to add text</a:t>
            </a:r>
          </a:p>
        </p:txBody>
      </p:sp>
      <p:sp>
        <p:nvSpPr>
          <p:cNvPr id="192" name="Text 5">
            <a:extLst>
              <a:ext uri="{FF2B5EF4-FFF2-40B4-BE49-F238E27FC236}">
                <a16:creationId xmlns:a16="http://schemas.microsoft.com/office/drawing/2014/main" id="{4986564B-9885-47C5-92ED-7CD2BD588507}"/>
              </a:ext>
            </a:extLst>
          </p:cNvPr>
          <p:cNvSpPr>
            <a:spLocks noGrp="1"/>
          </p:cNvSpPr>
          <p:nvPr>
            <p:ph type="body" sz="quarter" idx="40" hasCustomPrompt="1"/>
          </p:nvPr>
        </p:nvSpPr>
        <p:spPr bwMode="gray">
          <a:xfrm>
            <a:off x="6732281" y="5521600"/>
            <a:ext cx="1755229" cy="504800"/>
          </a:xfrm>
        </p:spPr>
        <p:txBody>
          <a:bodyPr lIns="0" anchor="ctr" anchorCtr="0"/>
          <a:lstStyle>
            <a:lvl1pPr marL="0" indent="0" algn="l">
              <a:buNone/>
              <a:defRPr sz="1050"/>
            </a:lvl1pPr>
            <a:lvl2pPr marL="337500" indent="0">
              <a:buNone/>
              <a:defRPr/>
            </a:lvl2pPr>
          </a:lstStyle>
          <a:p>
            <a:pPr lvl="0"/>
            <a:r>
              <a:rPr lang="en-US" dirty="0"/>
              <a:t>Click to add text</a:t>
            </a:r>
          </a:p>
        </p:txBody>
      </p:sp>
      <p:sp>
        <p:nvSpPr>
          <p:cNvPr id="61" name="Icon 1">
            <a:extLst>
              <a:ext uri="{FF2B5EF4-FFF2-40B4-BE49-F238E27FC236}">
                <a16:creationId xmlns:a16="http://schemas.microsoft.com/office/drawing/2014/main" id="{9F1B365E-2407-4861-9C27-08B5679F290A}"/>
              </a:ext>
            </a:extLst>
          </p:cNvPr>
          <p:cNvSpPr>
            <a:spLocks noGrp="1" noChangeAspect="1"/>
          </p:cNvSpPr>
          <p:nvPr>
            <p:ph type="body" sz="quarter" idx="41" hasCustomPrompt="1"/>
          </p:nvPr>
        </p:nvSpPr>
        <p:spPr>
          <a:xfrm>
            <a:off x="6219714" y="1728000"/>
            <a:ext cx="396952" cy="504000"/>
          </a:xfrm>
          <a:blipFill>
            <a:blip r:embed="rId3"/>
            <a:srcRect/>
            <a:stretch>
              <a:fillRect t="-730" b="-730"/>
            </a:stretch>
          </a:blipFill>
        </p:spPr>
        <p:txBody>
          <a:bodyPr/>
          <a:lstStyle>
            <a:lvl1pPr marL="0" indent="0">
              <a:buNone/>
              <a:defRPr/>
            </a:lvl1pPr>
          </a:lstStyle>
          <a:p>
            <a:pPr lvl="0"/>
            <a:r>
              <a:rPr lang="en-US" dirty="0"/>
              <a:t> </a:t>
            </a:r>
          </a:p>
        </p:txBody>
      </p:sp>
      <p:sp>
        <p:nvSpPr>
          <p:cNvPr id="67" name="Icon 2">
            <a:extLst>
              <a:ext uri="{FF2B5EF4-FFF2-40B4-BE49-F238E27FC236}">
                <a16:creationId xmlns:a16="http://schemas.microsoft.com/office/drawing/2014/main" id="{A3B304FD-5AEC-4FB8-A413-847E4555417C}"/>
              </a:ext>
            </a:extLst>
          </p:cNvPr>
          <p:cNvSpPr>
            <a:spLocks noGrp="1" noChangeAspect="1"/>
          </p:cNvSpPr>
          <p:nvPr>
            <p:ph type="body" sz="quarter" idx="43" hasCustomPrompt="1"/>
          </p:nvPr>
        </p:nvSpPr>
        <p:spPr>
          <a:xfrm>
            <a:off x="6219714" y="2676200"/>
            <a:ext cx="396952" cy="504000"/>
          </a:xfrm>
          <a:blipFill>
            <a:blip r:embed="rId4"/>
            <a:srcRect/>
            <a:stretch>
              <a:fillRect t="-730" b="-730"/>
            </a:stretch>
          </a:blipFill>
        </p:spPr>
        <p:txBody>
          <a:bodyPr/>
          <a:lstStyle>
            <a:lvl1pPr marL="0" indent="0">
              <a:buNone/>
              <a:defRPr/>
            </a:lvl1pPr>
          </a:lstStyle>
          <a:p>
            <a:pPr lvl="0"/>
            <a:r>
              <a:rPr lang="en-US" dirty="0"/>
              <a:t> </a:t>
            </a:r>
          </a:p>
        </p:txBody>
      </p:sp>
      <p:sp>
        <p:nvSpPr>
          <p:cNvPr id="66" name="Icon 3">
            <a:extLst>
              <a:ext uri="{FF2B5EF4-FFF2-40B4-BE49-F238E27FC236}">
                <a16:creationId xmlns:a16="http://schemas.microsoft.com/office/drawing/2014/main" id="{7D789515-0B48-4546-9E94-711BA85F7E20}"/>
              </a:ext>
            </a:extLst>
          </p:cNvPr>
          <p:cNvSpPr>
            <a:spLocks noGrp="1" noChangeAspect="1"/>
          </p:cNvSpPr>
          <p:nvPr>
            <p:ph type="body" sz="quarter" idx="42" hasCustomPrompt="1"/>
          </p:nvPr>
        </p:nvSpPr>
        <p:spPr>
          <a:xfrm>
            <a:off x="6219714" y="3625200"/>
            <a:ext cx="396952" cy="504000"/>
          </a:xfrm>
          <a:blipFill>
            <a:blip r:embed="rId5"/>
            <a:srcRect/>
            <a:stretch>
              <a:fillRect t="-730" b="-730"/>
            </a:stretch>
          </a:blipFill>
        </p:spPr>
        <p:txBody>
          <a:bodyPr/>
          <a:lstStyle>
            <a:lvl1pPr marL="0" indent="0">
              <a:buNone/>
              <a:defRPr/>
            </a:lvl1pPr>
          </a:lstStyle>
          <a:p>
            <a:pPr lvl="0"/>
            <a:r>
              <a:rPr lang="en-US" dirty="0"/>
              <a:t> </a:t>
            </a:r>
          </a:p>
        </p:txBody>
      </p:sp>
      <p:sp>
        <p:nvSpPr>
          <p:cNvPr id="68" name="Icon 4">
            <a:extLst>
              <a:ext uri="{FF2B5EF4-FFF2-40B4-BE49-F238E27FC236}">
                <a16:creationId xmlns:a16="http://schemas.microsoft.com/office/drawing/2014/main" id="{502F8435-2FAE-41FF-AE03-DD219942EBA0}"/>
              </a:ext>
            </a:extLst>
          </p:cNvPr>
          <p:cNvSpPr>
            <a:spLocks noGrp="1" noChangeAspect="1"/>
          </p:cNvSpPr>
          <p:nvPr>
            <p:ph type="body" sz="quarter" idx="44" hasCustomPrompt="1"/>
          </p:nvPr>
        </p:nvSpPr>
        <p:spPr>
          <a:xfrm>
            <a:off x="6219714" y="4573400"/>
            <a:ext cx="396952" cy="504000"/>
          </a:xfrm>
          <a:blipFill>
            <a:blip r:embed="rId6"/>
            <a:srcRect/>
            <a:stretch>
              <a:fillRect t="-730" b="-730"/>
            </a:stretch>
          </a:blipFill>
        </p:spPr>
        <p:txBody>
          <a:bodyPr/>
          <a:lstStyle>
            <a:lvl1pPr marL="0" indent="0">
              <a:buNone/>
              <a:defRPr/>
            </a:lvl1pPr>
          </a:lstStyle>
          <a:p>
            <a:pPr lvl="0"/>
            <a:r>
              <a:rPr lang="en-US" dirty="0"/>
              <a:t> </a:t>
            </a:r>
          </a:p>
        </p:txBody>
      </p:sp>
      <p:sp>
        <p:nvSpPr>
          <p:cNvPr id="69" name="Icon 5">
            <a:extLst>
              <a:ext uri="{FF2B5EF4-FFF2-40B4-BE49-F238E27FC236}">
                <a16:creationId xmlns:a16="http://schemas.microsoft.com/office/drawing/2014/main" id="{FD0E2AFD-21B9-4242-AFD9-9AF2D2194EDD}"/>
              </a:ext>
            </a:extLst>
          </p:cNvPr>
          <p:cNvSpPr>
            <a:spLocks noGrp="1" noChangeAspect="1"/>
          </p:cNvSpPr>
          <p:nvPr>
            <p:ph type="body" sz="quarter" idx="45" hasCustomPrompt="1"/>
          </p:nvPr>
        </p:nvSpPr>
        <p:spPr>
          <a:xfrm>
            <a:off x="6219714" y="5522400"/>
            <a:ext cx="396952" cy="504000"/>
          </a:xfrm>
          <a:blipFill>
            <a:blip r:embed="rId7"/>
            <a:srcRect/>
            <a:stretch>
              <a:fillRect t="-730" b="-730"/>
            </a:stretch>
          </a:blipFill>
        </p:spPr>
        <p:txBody>
          <a:bodyPr/>
          <a:lstStyle>
            <a:lvl1pPr marL="0" indent="0">
              <a:buNone/>
              <a:defRPr/>
            </a:lvl1pPr>
          </a:lstStyle>
          <a:p>
            <a:pPr lvl="0"/>
            <a:r>
              <a:rPr lang="en-US" dirty="0"/>
              <a:t> </a:t>
            </a:r>
          </a:p>
        </p:txBody>
      </p:sp>
      <p:sp>
        <p:nvSpPr>
          <p:cNvPr id="2" name="Date Placeholder 1">
            <a:extLst>
              <a:ext uri="{FF2B5EF4-FFF2-40B4-BE49-F238E27FC236}">
                <a16:creationId xmlns:a16="http://schemas.microsoft.com/office/drawing/2014/main" id="{A662CFA9-F97C-4929-A39F-DE0AA35B90BB}"/>
              </a:ext>
            </a:extLst>
          </p:cNvPr>
          <p:cNvSpPr>
            <a:spLocks noGrp="1"/>
          </p:cNvSpPr>
          <p:nvPr>
            <p:ph type="dt" sz="half" idx="46"/>
          </p:nvPr>
        </p:nvSpPr>
        <p:spPr bwMode="black"/>
        <p:txBody>
          <a:bodyPr/>
          <a:lstStyle>
            <a:lvl1pPr>
              <a:defRPr>
                <a:solidFill>
                  <a:schemeClr val="bg1"/>
                </a:solidFill>
              </a:defRPr>
            </a:lvl1pPr>
          </a:lstStyle>
          <a:p>
            <a:fld id="{1A2C468F-7A5B-4568-BE53-95D92F96D502}" type="datetimeFigureOut">
              <a:rPr lang="fi-FI" smtClean="0"/>
              <a:t>11.9.2024</a:t>
            </a:fld>
            <a:endParaRPr lang="fi-FI"/>
          </a:p>
        </p:txBody>
      </p:sp>
      <p:sp>
        <p:nvSpPr>
          <p:cNvPr id="3" name="Footer Placeholder 2">
            <a:extLst>
              <a:ext uri="{FF2B5EF4-FFF2-40B4-BE49-F238E27FC236}">
                <a16:creationId xmlns:a16="http://schemas.microsoft.com/office/drawing/2014/main" id="{68C24CF9-1637-4815-8DA8-7E44280AEE2B}"/>
              </a:ext>
            </a:extLst>
          </p:cNvPr>
          <p:cNvSpPr>
            <a:spLocks noGrp="1"/>
          </p:cNvSpPr>
          <p:nvPr>
            <p:ph type="ftr" sz="quarter" idx="47"/>
          </p:nvPr>
        </p:nvSpPr>
        <p:spPr bwMode="black"/>
        <p:txBody>
          <a:bodyPr/>
          <a:lstStyle>
            <a:lvl1pPr>
              <a:defRPr>
                <a:solidFill>
                  <a:srgbClr val="EB2814"/>
                </a:solidFill>
              </a:defRPr>
            </a:lvl1pPr>
          </a:lstStyle>
          <a:p>
            <a:endParaRPr lang="fi-FI"/>
          </a:p>
        </p:txBody>
      </p:sp>
      <p:sp>
        <p:nvSpPr>
          <p:cNvPr id="4" name="Slide Number Placeholder 3">
            <a:extLst>
              <a:ext uri="{FF2B5EF4-FFF2-40B4-BE49-F238E27FC236}">
                <a16:creationId xmlns:a16="http://schemas.microsoft.com/office/drawing/2014/main" id="{A889E8EC-5D1D-4824-BBDA-0E68CEF250B0}"/>
              </a:ext>
            </a:extLst>
          </p:cNvPr>
          <p:cNvSpPr>
            <a:spLocks noGrp="1"/>
          </p:cNvSpPr>
          <p:nvPr>
            <p:ph type="sldNum" sz="quarter" idx="48"/>
          </p:nvPr>
        </p:nvSpPr>
        <p:spPr bwMode="black"/>
        <p:txBody>
          <a:bodyPr/>
          <a:lstStyle>
            <a:lvl1pPr>
              <a:defRPr>
                <a:solidFill>
                  <a:schemeClr val="bg1"/>
                </a:solidFill>
              </a:defRPr>
            </a:lvl1pPr>
          </a:lstStyle>
          <a:p>
            <a:fld id="{1ADCA7B5-745C-479D-9331-E6384D0E18B3}" type="slidenum">
              <a:rPr lang="fi-FI" smtClean="0"/>
              <a:t>‹#›</a:t>
            </a:fld>
            <a:endParaRPr lang="fi-FI"/>
          </a:p>
        </p:txBody>
      </p:sp>
      <p:cxnSp>
        <p:nvCxnSpPr>
          <p:cNvPr id="21" name="Line">
            <a:extLst>
              <a:ext uri="{FF2B5EF4-FFF2-40B4-BE49-F238E27FC236}">
                <a16:creationId xmlns:a16="http://schemas.microsoft.com/office/drawing/2014/main" id="{1D3ACEEE-E9F2-4EC3-BAE8-1C3BDFE06588}"/>
              </a:ext>
            </a:extLst>
          </p:cNvPr>
          <p:cNvCxnSpPr>
            <a:cxnSpLocks/>
          </p:cNvCxnSpPr>
          <p:nvPr/>
        </p:nvCxnSpPr>
        <p:spPr bwMode="gray">
          <a:xfrm>
            <a:off x="942727" y="6336000"/>
            <a:ext cx="0" cy="216000"/>
          </a:xfrm>
          <a:prstGeom prst="line">
            <a:avLst/>
          </a:prstGeom>
          <a:ln w="6350">
            <a:solidFill>
              <a:srgbClr val="FFFFFF"/>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025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yhj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BA41D8-49DE-4F74-821C-C3F6237CDFFF}"/>
              </a:ext>
            </a:extLst>
          </p:cNvPr>
          <p:cNvSpPr>
            <a:spLocks noGrp="1"/>
          </p:cNvSpPr>
          <p:nvPr>
            <p:ph type="dt" sz="half" idx="10"/>
          </p:nvPr>
        </p:nvSpPr>
        <p:spPr/>
        <p:txBody>
          <a:bodyPr/>
          <a:lstStyle>
            <a:lvl1pPr>
              <a:defRPr>
                <a:noFill/>
              </a:defRPr>
            </a:lvl1pPr>
          </a:lstStyle>
          <a:p>
            <a:fld id="{1A2C468F-7A5B-4568-BE53-95D92F96D502}" type="datetimeFigureOut">
              <a:rPr lang="fi-FI" smtClean="0"/>
              <a:t>11.9.2024</a:t>
            </a:fld>
            <a:endParaRPr lang="fi-FI"/>
          </a:p>
        </p:txBody>
      </p:sp>
      <p:sp>
        <p:nvSpPr>
          <p:cNvPr id="3" name="Footer Placeholder 2">
            <a:extLst>
              <a:ext uri="{FF2B5EF4-FFF2-40B4-BE49-F238E27FC236}">
                <a16:creationId xmlns:a16="http://schemas.microsoft.com/office/drawing/2014/main" id="{CD57B354-77C1-477D-A2BB-C9AE4FFF3611}"/>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ADE1D73D-AE67-4DBA-879B-97BD95E5B643}"/>
              </a:ext>
            </a:extLst>
          </p:cNvPr>
          <p:cNvSpPr>
            <a:spLocks noGrp="1"/>
          </p:cNvSpPr>
          <p:nvPr>
            <p:ph type="sldNum" sz="quarter" idx="12"/>
          </p:nvPr>
        </p:nvSpPr>
        <p:spPr/>
        <p:txBody>
          <a:bodyPr/>
          <a:lstStyle>
            <a:lvl1pPr>
              <a:defRPr>
                <a:noFill/>
              </a:defRPr>
            </a:lvl1pPr>
          </a:lstStyle>
          <a:p>
            <a:fld id="{1ADCA7B5-745C-479D-9331-E6384D0E18B3}" type="slidenum">
              <a:rPr lang="fi-FI" smtClean="0"/>
              <a:t>‹#›</a:t>
            </a:fld>
            <a:endParaRPr lang="fi-FI"/>
          </a:p>
        </p:txBody>
      </p:sp>
    </p:spTree>
    <p:extLst>
      <p:ext uri="{BB962C8B-B14F-4D97-AF65-F5344CB8AC3E}">
        <p14:creationId xmlns:p14="http://schemas.microsoft.com/office/powerpoint/2010/main" val="2052688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2" name="Headline">
            <a:extLst>
              <a:ext uri="{FF2B5EF4-FFF2-40B4-BE49-F238E27FC236}">
                <a16:creationId xmlns:a16="http://schemas.microsoft.com/office/drawing/2014/main" id="{FB8A1CE7-C279-4F9B-A3CA-B358B63C6C0E}"/>
              </a:ext>
            </a:extLst>
          </p:cNvPr>
          <p:cNvSpPr>
            <a:spLocks noGrp="1"/>
          </p:cNvSpPr>
          <p:nvPr>
            <p:ph type="title" hasCustomPrompt="1"/>
          </p:nvPr>
        </p:nvSpPr>
        <p:spPr bwMode="gray"/>
        <p:txBody>
          <a:bodyPr/>
          <a:lstStyle>
            <a:lvl1pPr>
              <a:defRPr/>
            </a:lvl1pPr>
          </a:lstStyle>
          <a:p>
            <a:r>
              <a:rPr lang="en-US" dirty="0"/>
              <a:t>Click to add title</a:t>
            </a:r>
          </a:p>
        </p:txBody>
      </p:sp>
    </p:spTree>
    <p:extLst>
      <p:ext uri="{BB962C8B-B14F-4D97-AF65-F5344CB8AC3E}">
        <p14:creationId xmlns:p14="http://schemas.microsoft.com/office/powerpoint/2010/main" val="2173631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2">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2" name="Headline">
            <a:extLst>
              <a:ext uri="{FF2B5EF4-FFF2-40B4-BE49-F238E27FC236}">
                <a16:creationId xmlns:a16="http://schemas.microsoft.com/office/drawing/2014/main" id="{FB8A1CE7-C279-4F9B-A3CA-B358B63C6C0E}"/>
              </a:ext>
            </a:extLst>
          </p:cNvPr>
          <p:cNvSpPr>
            <a:spLocks noGrp="1"/>
          </p:cNvSpPr>
          <p:nvPr>
            <p:ph type="title" hasCustomPrompt="1"/>
          </p:nvPr>
        </p:nvSpPr>
        <p:spPr bwMode="gray"/>
        <p:txBody>
          <a:bodyPr/>
          <a:lstStyle>
            <a:lvl1pPr>
              <a:defRPr/>
            </a:lvl1pPr>
          </a:lstStyle>
          <a:p>
            <a:r>
              <a:rPr lang="en-US" dirty="0"/>
              <a:t>Click to add title</a:t>
            </a:r>
          </a:p>
        </p:txBody>
      </p:sp>
      <p:sp>
        <p:nvSpPr>
          <p:cNvPr id="8" name="Source">
            <a:extLst>
              <a:ext uri="{FF2B5EF4-FFF2-40B4-BE49-F238E27FC236}">
                <a16:creationId xmlns:a16="http://schemas.microsoft.com/office/drawing/2014/main" id="{A3E434A0-9672-4E3F-BBA2-CD109BD90281}"/>
              </a:ext>
            </a:extLst>
          </p:cNvPr>
          <p:cNvSpPr>
            <a:spLocks noGrp="1"/>
          </p:cNvSpPr>
          <p:nvPr>
            <p:ph type="body" sz="quarter" idx="23" hasCustomPrompt="1"/>
          </p:nvPr>
        </p:nvSpPr>
        <p:spPr bwMode="black">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9" name="Subtitle 162">
            <a:extLst>
              <a:ext uri="{FF2B5EF4-FFF2-40B4-BE49-F238E27FC236}">
                <a16:creationId xmlns:a16="http://schemas.microsoft.com/office/drawing/2014/main" id="{B2E2334D-76B0-403D-AC31-EA79D49007A3}"/>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414949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A222-A969-4FCE-9F39-4D16D1CC3533}"/>
              </a:ext>
            </a:extLst>
          </p:cNvPr>
          <p:cNvSpPr>
            <a:spLocks noGrp="1"/>
          </p:cNvSpPr>
          <p:nvPr>
            <p:ph type="title"/>
          </p:nvPr>
        </p:nvSpPr>
        <p:spPr/>
        <p:txBody>
          <a:bodyPr/>
          <a:lstStyle/>
          <a:p>
            <a:r>
              <a:rPr lang="fi-FI"/>
              <a:t>Muokkaa ots. perustyyl. napsautt.</a:t>
            </a:r>
            <a:endParaRPr lang="en-US"/>
          </a:p>
        </p:txBody>
      </p:sp>
      <p:sp>
        <p:nvSpPr>
          <p:cNvPr id="3" name="Content Placeholder 2">
            <a:extLst>
              <a:ext uri="{FF2B5EF4-FFF2-40B4-BE49-F238E27FC236}">
                <a16:creationId xmlns:a16="http://schemas.microsoft.com/office/drawing/2014/main" id="{75847CB2-6694-4C54-B78E-C03C14CDA85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a:extLst>
              <a:ext uri="{FF2B5EF4-FFF2-40B4-BE49-F238E27FC236}">
                <a16:creationId xmlns:a16="http://schemas.microsoft.com/office/drawing/2014/main" id="{D5E201AA-A0A8-47D3-9C32-D98FCC9D2E35}"/>
              </a:ext>
            </a:extLst>
          </p:cNvPr>
          <p:cNvSpPr>
            <a:spLocks noGrp="1"/>
          </p:cNvSpPr>
          <p:nvPr>
            <p:ph type="dt" sz="half" idx="10"/>
          </p:nvPr>
        </p:nvSpPr>
        <p:spPr/>
        <p:txBody>
          <a:bodyPr/>
          <a:lstStyle/>
          <a:p>
            <a:fld id="{1A2C468F-7A5B-4568-BE53-95D92F96D502}" type="datetimeFigureOut">
              <a:rPr lang="fi-FI" smtClean="0"/>
              <a:t>11.9.2024</a:t>
            </a:fld>
            <a:endParaRPr lang="fi-FI"/>
          </a:p>
        </p:txBody>
      </p:sp>
      <p:sp>
        <p:nvSpPr>
          <p:cNvPr id="5" name="Footer Placeholder 4">
            <a:extLst>
              <a:ext uri="{FF2B5EF4-FFF2-40B4-BE49-F238E27FC236}">
                <a16:creationId xmlns:a16="http://schemas.microsoft.com/office/drawing/2014/main" id="{2F231065-79C5-4033-A05D-94A10653468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92868AA2-14CB-42BC-9EF6-D2C7282279AB}"/>
              </a:ext>
            </a:extLst>
          </p:cNvPr>
          <p:cNvSpPr>
            <a:spLocks noGrp="1"/>
          </p:cNvSpPr>
          <p:nvPr>
            <p:ph type="sldNum" sz="quarter" idx="12"/>
          </p:nvPr>
        </p:nvSpPr>
        <p:spPr/>
        <p:txBody>
          <a:bodyPr/>
          <a:lstStyle/>
          <a:p>
            <a:fld id="{1ADCA7B5-745C-479D-9331-E6384D0E18B3}" type="slidenum">
              <a:rPr lang="fi-FI" smtClean="0"/>
              <a:t>‹#›</a:t>
            </a:fld>
            <a:endParaRPr lang="fi-FI"/>
          </a:p>
        </p:txBody>
      </p:sp>
    </p:spTree>
    <p:extLst>
      <p:ext uri="{BB962C8B-B14F-4D97-AF65-F5344CB8AC3E}">
        <p14:creationId xmlns:p14="http://schemas.microsoft.com/office/powerpoint/2010/main" val="1235467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6" name="Content 1">
            <a:extLst>
              <a:ext uri="{FF2B5EF4-FFF2-40B4-BE49-F238E27FC236}">
                <a16:creationId xmlns:a16="http://schemas.microsoft.com/office/drawing/2014/main" id="{4A98D36D-B8A3-44C8-A0DE-C5DFC30624A8}"/>
              </a:ext>
            </a:extLst>
          </p:cNvPr>
          <p:cNvSpPr>
            <a:spLocks noGrp="1"/>
          </p:cNvSpPr>
          <p:nvPr>
            <p:ph idx="1" hasCustomPrompt="1"/>
          </p:nvPr>
        </p:nvSpPr>
        <p:spPr bwMode="gray">
          <a:xfrm>
            <a:off x="656490" y="1728000"/>
            <a:ext cx="3780492" cy="4298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2">
            <a:extLst>
              <a:ext uri="{FF2B5EF4-FFF2-40B4-BE49-F238E27FC236}">
                <a16:creationId xmlns:a16="http://schemas.microsoft.com/office/drawing/2014/main" id="{EAF70948-0166-4EBC-9E9A-58B3D6463252}"/>
              </a:ext>
            </a:extLst>
          </p:cNvPr>
          <p:cNvSpPr>
            <a:spLocks noGrp="1"/>
          </p:cNvSpPr>
          <p:nvPr>
            <p:ph idx="13" hasCustomPrompt="1"/>
          </p:nvPr>
        </p:nvSpPr>
        <p:spPr bwMode="gray">
          <a:xfrm>
            <a:off x="4707017" y="1728000"/>
            <a:ext cx="3780492" cy="4298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1CC29270-8CA2-4945-8DEC-D88635411AD5}"/>
              </a:ext>
            </a:extLst>
          </p:cNvPr>
          <p:cNvSpPr>
            <a:spLocks noGrp="1"/>
          </p:cNvSpPr>
          <p:nvPr>
            <p:ph type="title"/>
          </p:nvPr>
        </p:nvSpPr>
        <p:spPr/>
        <p:txBody>
          <a:bodyPr/>
          <a:lstStyle/>
          <a:p>
            <a:r>
              <a:rPr lang="fi-FI"/>
              <a:t>Muokkaa ots. perustyyl. napsautt.</a:t>
            </a:r>
            <a:endParaRPr lang="en-US"/>
          </a:p>
        </p:txBody>
      </p:sp>
      <p:sp>
        <p:nvSpPr>
          <p:cNvPr id="13" name="Source">
            <a:extLst>
              <a:ext uri="{FF2B5EF4-FFF2-40B4-BE49-F238E27FC236}">
                <a16:creationId xmlns:a16="http://schemas.microsoft.com/office/drawing/2014/main" id="{73531D34-9CF8-4396-8981-96EB0726F9E1}"/>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10" name="Subtitle 162">
            <a:extLst>
              <a:ext uri="{FF2B5EF4-FFF2-40B4-BE49-F238E27FC236}">
                <a16:creationId xmlns:a16="http://schemas.microsoft.com/office/drawing/2014/main" id="{D0310D58-585C-4D5D-B3EE-3923639B1048}"/>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233190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92A1F76-7510-4FB6-981D-0519DD0789C1}"/>
              </a:ext>
            </a:extLst>
          </p:cNvPr>
          <p:cNvSpPr>
            <a:spLocks noGrp="1"/>
          </p:cNvSpPr>
          <p:nvPr>
            <p:ph type="title"/>
          </p:nvPr>
        </p:nvSpPr>
        <p:spPr/>
        <p:txBody>
          <a:bodyPr/>
          <a:lstStyle/>
          <a:p>
            <a:r>
              <a:rPr lang="fi-FI"/>
              <a:t>Muokkaa ots. perustyyl. napsautt.</a:t>
            </a:r>
            <a:endParaRPr lang="en-US"/>
          </a:p>
        </p:txBody>
      </p:sp>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6" name="Content 1">
            <a:extLst>
              <a:ext uri="{FF2B5EF4-FFF2-40B4-BE49-F238E27FC236}">
                <a16:creationId xmlns:a16="http://schemas.microsoft.com/office/drawing/2014/main" id="{4A98D36D-B8A3-44C8-A0DE-C5DFC30624A8}"/>
              </a:ext>
            </a:extLst>
          </p:cNvPr>
          <p:cNvSpPr>
            <a:spLocks noGrp="1"/>
          </p:cNvSpPr>
          <p:nvPr>
            <p:ph idx="1" hasCustomPrompt="1"/>
          </p:nvPr>
        </p:nvSpPr>
        <p:spPr bwMode="gray">
          <a:xfrm>
            <a:off x="656490" y="1728000"/>
            <a:ext cx="2430317" cy="4298400"/>
          </a:xfrm>
        </p:spPr>
        <p:txBody>
          <a:bodyPr/>
          <a:lstStyle>
            <a:lvl1pPr>
              <a:defRPr sz="1350"/>
            </a:lvl1pPr>
            <a:lvl2pPr>
              <a:defRPr sz="1350"/>
            </a:lvl2pPr>
            <a:lvl3pPr>
              <a:defRPr sz="1350"/>
            </a:lvl3pPr>
            <a:lvl4pPr>
              <a:defRPr sz="1350"/>
            </a:lvl4pPr>
            <a:lvl5pPr>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2">
            <a:extLst>
              <a:ext uri="{FF2B5EF4-FFF2-40B4-BE49-F238E27FC236}">
                <a16:creationId xmlns:a16="http://schemas.microsoft.com/office/drawing/2014/main" id="{F2562703-2998-41E8-ABDB-A10A74802919}"/>
              </a:ext>
            </a:extLst>
          </p:cNvPr>
          <p:cNvSpPr>
            <a:spLocks noGrp="1"/>
          </p:cNvSpPr>
          <p:nvPr>
            <p:ph idx="13" hasCustomPrompt="1"/>
          </p:nvPr>
        </p:nvSpPr>
        <p:spPr bwMode="gray">
          <a:xfrm>
            <a:off x="3356841" y="1728000"/>
            <a:ext cx="2430317" cy="4298400"/>
          </a:xfrm>
        </p:spPr>
        <p:txBody>
          <a:bodyPr/>
          <a:lstStyle>
            <a:lvl1pPr>
              <a:defRPr sz="1350"/>
            </a:lvl1pPr>
            <a:lvl2pPr>
              <a:defRPr sz="1350"/>
            </a:lvl2pPr>
            <a:lvl3pPr>
              <a:defRPr sz="1350"/>
            </a:lvl3pPr>
            <a:lvl4pPr>
              <a:defRPr sz="1350"/>
            </a:lvl4pPr>
            <a:lvl5pPr>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3">
            <a:extLst>
              <a:ext uri="{FF2B5EF4-FFF2-40B4-BE49-F238E27FC236}">
                <a16:creationId xmlns:a16="http://schemas.microsoft.com/office/drawing/2014/main" id="{CEBF06C2-9F0C-4DC9-BBB1-3B754F2B5C30}"/>
              </a:ext>
            </a:extLst>
          </p:cNvPr>
          <p:cNvSpPr>
            <a:spLocks noGrp="1"/>
          </p:cNvSpPr>
          <p:nvPr>
            <p:ph idx="14" hasCustomPrompt="1"/>
          </p:nvPr>
        </p:nvSpPr>
        <p:spPr bwMode="gray">
          <a:xfrm>
            <a:off x="6057193" y="1728000"/>
            <a:ext cx="2430317" cy="4298400"/>
          </a:xfrm>
        </p:spPr>
        <p:txBody>
          <a:bodyPr/>
          <a:lstStyle>
            <a:lvl1pPr>
              <a:defRPr sz="1350"/>
            </a:lvl1pPr>
            <a:lvl2pPr>
              <a:defRPr sz="1350"/>
            </a:lvl2pPr>
            <a:lvl3pPr>
              <a:defRPr sz="1350"/>
            </a:lvl3pPr>
            <a:lvl4pPr>
              <a:defRPr sz="1350"/>
            </a:lvl4pPr>
            <a:lvl5pPr>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ource">
            <a:extLst>
              <a:ext uri="{FF2B5EF4-FFF2-40B4-BE49-F238E27FC236}">
                <a16:creationId xmlns:a16="http://schemas.microsoft.com/office/drawing/2014/main" id="{C6596E13-397E-4AA4-B9D0-8ED1CDFDAF19}"/>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14" name="Subtitle 162">
            <a:extLst>
              <a:ext uri="{FF2B5EF4-FFF2-40B4-BE49-F238E27FC236}">
                <a16:creationId xmlns:a16="http://schemas.microsoft.com/office/drawing/2014/main" id="{0AF426A9-F046-42A6-99A8-439B4435C07B}"/>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511972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hree Columns 2">
    <p:bg>
      <p:bgPr>
        <a:solidFill>
          <a:schemeClr val="tx1"/>
        </a:solidFill>
        <a:effectLst/>
      </p:bgPr>
    </p:bg>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FB8A1CE7-C279-4F9B-A3CA-B358B63C6C0E}"/>
              </a:ext>
            </a:extLst>
          </p:cNvPr>
          <p:cNvSpPr>
            <a:spLocks noGrp="1"/>
          </p:cNvSpPr>
          <p:nvPr>
            <p:ph type="title" hasCustomPrompt="1"/>
          </p:nvPr>
        </p:nvSpPr>
        <p:spPr bwMode="ltGray"/>
        <p:txBody>
          <a:bodyPr/>
          <a:lstStyle>
            <a:lvl1pPr>
              <a:defRPr>
                <a:solidFill>
                  <a:schemeClr val="bg1"/>
                </a:solidFill>
              </a:defRPr>
            </a:lvl1pPr>
          </a:lstStyle>
          <a:p>
            <a:r>
              <a:rPr lang="en-US" dirty="0"/>
              <a:t>Click to add title</a:t>
            </a:r>
          </a:p>
        </p:txBody>
      </p:sp>
      <p:sp>
        <p:nvSpPr>
          <p:cNvPr id="23" name="Content 1">
            <a:extLst>
              <a:ext uri="{FF2B5EF4-FFF2-40B4-BE49-F238E27FC236}">
                <a16:creationId xmlns:a16="http://schemas.microsoft.com/office/drawing/2014/main" id="{B9B2229D-D435-4A0A-9701-5E3FF728FE97}"/>
              </a:ext>
            </a:extLst>
          </p:cNvPr>
          <p:cNvSpPr>
            <a:spLocks noGrp="1"/>
          </p:cNvSpPr>
          <p:nvPr>
            <p:ph idx="1" hasCustomPrompt="1"/>
          </p:nvPr>
        </p:nvSpPr>
        <p:spPr bwMode="ltGray">
          <a:xfrm>
            <a:off x="656490" y="1728000"/>
            <a:ext cx="2430317" cy="4298400"/>
          </a:xfrm>
        </p:spPr>
        <p:txBody>
          <a:bodyPr/>
          <a:lstStyle>
            <a:lvl1pPr>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2">
            <a:extLst>
              <a:ext uri="{FF2B5EF4-FFF2-40B4-BE49-F238E27FC236}">
                <a16:creationId xmlns:a16="http://schemas.microsoft.com/office/drawing/2014/main" id="{70FBA381-2385-4A1C-BBC0-D1553870A36B}"/>
              </a:ext>
            </a:extLst>
          </p:cNvPr>
          <p:cNvSpPr>
            <a:spLocks noGrp="1"/>
          </p:cNvSpPr>
          <p:nvPr>
            <p:ph idx="22" hasCustomPrompt="1"/>
          </p:nvPr>
        </p:nvSpPr>
        <p:spPr bwMode="ltGray">
          <a:xfrm>
            <a:off x="3356841" y="1728000"/>
            <a:ext cx="2430317" cy="4298400"/>
          </a:xfrm>
        </p:spPr>
        <p:txBody>
          <a:bodyPr/>
          <a:lstStyle>
            <a:lvl1pPr>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3">
            <a:extLst>
              <a:ext uri="{FF2B5EF4-FFF2-40B4-BE49-F238E27FC236}">
                <a16:creationId xmlns:a16="http://schemas.microsoft.com/office/drawing/2014/main" id="{EB649477-86CC-4A63-9F7A-74280F946B87}"/>
              </a:ext>
            </a:extLst>
          </p:cNvPr>
          <p:cNvSpPr>
            <a:spLocks noGrp="1"/>
          </p:cNvSpPr>
          <p:nvPr>
            <p:ph idx="14" hasCustomPrompt="1"/>
          </p:nvPr>
        </p:nvSpPr>
        <p:spPr bwMode="ltGray">
          <a:xfrm>
            <a:off x="6057193" y="1728000"/>
            <a:ext cx="2430317" cy="4298400"/>
          </a:xfrm>
        </p:spPr>
        <p:txBody>
          <a:bodyPr/>
          <a:lstStyle>
            <a:lvl1pPr>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Shapes">
            <a:extLst>
              <a:ext uri="{FF2B5EF4-FFF2-40B4-BE49-F238E27FC236}">
                <a16:creationId xmlns:a16="http://schemas.microsoft.com/office/drawing/2014/main" id="{3FDE54E3-CA90-41C7-A8FB-7E8F080DA058}"/>
              </a:ext>
            </a:extLst>
          </p:cNvPr>
          <p:cNvGrpSpPr>
            <a:grpSpLocks noChangeAspect="1"/>
          </p:cNvGrpSpPr>
          <p:nvPr/>
        </p:nvGrpSpPr>
        <p:grpSpPr bwMode="gray">
          <a:xfrm>
            <a:off x="101949" y="0"/>
            <a:ext cx="396481" cy="6858000"/>
            <a:chOff x="6892402" y="1155885"/>
            <a:chExt cx="396620" cy="5145975"/>
          </a:xfrm>
          <a:solidFill>
            <a:schemeClr val="bg1"/>
          </a:solidFill>
        </p:grpSpPr>
        <p:sp>
          <p:nvSpPr>
            <p:cNvPr id="20" name="Shapes 8">
              <a:extLst>
                <a:ext uri="{FF2B5EF4-FFF2-40B4-BE49-F238E27FC236}">
                  <a16:creationId xmlns:a16="http://schemas.microsoft.com/office/drawing/2014/main" id="{5DFB060F-5FF8-4075-8A6D-E749267CAB1B}"/>
                </a:ext>
              </a:extLst>
            </p:cNvPr>
            <p:cNvSpPr/>
            <p:nvPr/>
          </p:nvSpPr>
          <p:spPr bwMode="gray">
            <a:xfrm>
              <a:off x="6892402" y="1155885"/>
              <a:ext cx="396620" cy="189928"/>
            </a:xfrm>
            <a:custGeom>
              <a:avLst/>
              <a:gdLst>
                <a:gd name="connsiteX0" fmla="*/ 37910 w 396620"/>
                <a:gd name="connsiteY0" fmla="*/ 117824 h 189928"/>
                <a:gd name="connsiteX1" fmla="*/ 136970 w 396620"/>
                <a:gd name="connsiteY1" fmla="*/ 189929 h 189928"/>
                <a:gd name="connsiteX2" fmla="*/ 259556 w 396620"/>
                <a:gd name="connsiteY2" fmla="*/ 189929 h 189928"/>
                <a:gd name="connsiteX3" fmla="*/ 358045 w 396620"/>
                <a:gd name="connsiteY3" fmla="*/ 118205 h 189928"/>
                <a:gd name="connsiteX4" fmla="*/ 358712 w 396620"/>
                <a:gd name="connsiteY4" fmla="*/ 117824 h 189928"/>
                <a:gd name="connsiteX5" fmla="*/ 395859 w 396620"/>
                <a:gd name="connsiteY5" fmla="*/ 2477 h 189928"/>
                <a:gd name="connsiteX6" fmla="*/ 396145 w 396620"/>
                <a:gd name="connsiteY6" fmla="*/ 1619 h 189928"/>
                <a:gd name="connsiteX7" fmla="*/ 396621 w 396620"/>
                <a:gd name="connsiteY7" fmla="*/ 762 h 189928"/>
                <a:gd name="connsiteX8" fmla="*/ 391097 w 396620"/>
                <a:gd name="connsiteY8" fmla="*/ 762 h 189928"/>
                <a:gd name="connsiteX9" fmla="*/ 390525 w 396620"/>
                <a:gd name="connsiteY9" fmla="*/ 2477 h 189928"/>
                <a:gd name="connsiteX10" fmla="*/ 354235 w 396620"/>
                <a:gd name="connsiteY10" fmla="*/ 114491 h 189928"/>
                <a:gd name="connsiteX11" fmla="*/ 257842 w 396620"/>
                <a:gd name="connsiteY11" fmla="*/ 184594 h 189928"/>
                <a:gd name="connsiteX12" fmla="*/ 138779 w 396620"/>
                <a:gd name="connsiteY12" fmla="*/ 184594 h 189928"/>
                <a:gd name="connsiteX13" fmla="*/ 42386 w 396620"/>
                <a:gd name="connsiteY13" fmla="*/ 114491 h 189928"/>
                <a:gd name="connsiteX14" fmla="*/ 6096 w 396620"/>
                <a:gd name="connsiteY14" fmla="*/ 2477 h 189928"/>
                <a:gd name="connsiteX15" fmla="*/ 5525 w 396620"/>
                <a:gd name="connsiteY15" fmla="*/ 762 h 189928"/>
                <a:gd name="connsiteX16" fmla="*/ 191 w 396620"/>
                <a:gd name="connsiteY16" fmla="*/ 0 h 189928"/>
                <a:gd name="connsiteX17" fmla="*/ 0 w 396620"/>
                <a:gd name="connsiteY17" fmla="*/ 762 h 189928"/>
                <a:gd name="connsiteX18" fmla="*/ 572 w 396620"/>
                <a:gd name="connsiteY18" fmla="*/ 2477 h 18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620" h="189928">
                  <a:moveTo>
                    <a:pt x="37910" y="117824"/>
                  </a:moveTo>
                  <a:lnTo>
                    <a:pt x="136970" y="189929"/>
                  </a:lnTo>
                  <a:lnTo>
                    <a:pt x="259556" y="189929"/>
                  </a:lnTo>
                  <a:lnTo>
                    <a:pt x="358045" y="118205"/>
                  </a:lnTo>
                  <a:lnTo>
                    <a:pt x="358712" y="117824"/>
                  </a:lnTo>
                  <a:lnTo>
                    <a:pt x="395859" y="2477"/>
                  </a:lnTo>
                  <a:lnTo>
                    <a:pt x="396145" y="1619"/>
                  </a:lnTo>
                  <a:lnTo>
                    <a:pt x="396621" y="762"/>
                  </a:lnTo>
                  <a:lnTo>
                    <a:pt x="391097" y="762"/>
                  </a:lnTo>
                  <a:lnTo>
                    <a:pt x="390525" y="2477"/>
                  </a:lnTo>
                  <a:lnTo>
                    <a:pt x="354235" y="114491"/>
                  </a:lnTo>
                  <a:lnTo>
                    <a:pt x="257842" y="184594"/>
                  </a:lnTo>
                  <a:lnTo>
                    <a:pt x="138779" y="184594"/>
                  </a:lnTo>
                  <a:lnTo>
                    <a:pt x="42386" y="114491"/>
                  </a:lnTo>
                  <a:lnTo>
                    <a:pt x="6096" y="2477"/>
                  </a:lnTo>
                  <a:lnTo>
                    <a:pt x="5525" y="762"/>
                  </a:lnTo>
                  <a:lnTo>
                    <a:pt x="191" y="0"/>
                  </a:lnTo>
                  <a:lnTo>
                    <a:pt x="0" y="762"/>
                  </a:lnTo>
                  <a:lnTo>
                    <a:pt x="572" y="2477"/>
                  </a:lnTo>
                  <a:close/>
                </a:path>
              </a:pathLst>
            </a:custGeom>
            <a:grpFill/>
            <a:ln w="9525" cap="flat">
              <a:noFill/>
              <a:prstDash val="solid"/>
              <a:miter/>
            </a:ln>
          </p:spPr>
          <p:txBody>
            <a:bodyPr rtlCol="0" anchor="ctr"/>
            <a:lstStyle/>
            <a:p>
              <a:endParaRPr lang="de-DE" sz="1350" dirty="0"/>
            </a:p>
          </p:txBody>
        </p:sp>
        <p:sp>
          <p:nvSpPr>
            <p:cNvPr id="22" name="Shapes 7">
              <a:extLst>
                <a:ext uri="{FF2B5EF4-FFF2-40B4-BE49-F238E27FC236}">
                  <a16:creationId xmlns:a16="http://schemas.microsoft.com/office/drawing/2014/main" id="{18CB3D5A-C991-46E3-94A0-6E5479488DA9}"/>
                </a:ext>
              </a:extLst>
            </p:cNvPr>
            <p:cNvSpPr/>
            <p:nvPr/>
          </p:nvSpPr>
          <p:spPr bwMode="gray">
            <a:xfrm>
              <a:off x="6892402" y="1709287"/>
              <a:ext cx="396620" cy="377189"/>
            </a:xfrm>
            <a:custGeom>
              <a:avLst/>
              <a:gdLst>
                <a:gd name="connsiteX0" fmla="*/ 358712 w 396620"/>
                <a:gd name="connsiteY0" fmla="*/ 72104 h 377189"/>
                <a:gd name="connsiteX1" fmla="*/ 259556 w 396620"/>
                <a:gd name="connsiteY1" fmla="*/ 0 h 377189"/>
                <a:gd name="connsiteX2" fmla="*/ 136970 w 396620"/>
                <a:gd name="connsiteY2" fmla="*/ 0 h 377189"/>
                <a:gd name="connsiteX3" fmla="*/ 37910 w 396620"/>
                <a:gd name="connsiteY3" fmla="*/ 72104 h 377189"/>
                <a:gd name="connsiteX4" fmla="*/ 191 w 396620"/>
                <a:gd name="connsiteY4" fmla="*/ 187833 h 377189"/>
                <a:gd name="connsiteX5" fmla="*/ 0 w 396620"/>
                <a:gd name="connsiteY5" fmla="*/ 188595 h 377189"/>
                <a:gd name="connsiteX6" fmla="*/ 37910 w 396620"/>
                <a:gd name="connsiteY6" fmla="*/ 305276 h 377189"/>
                <a:gd name="connsiteX7" fmla="*/ 136874 w 396620"/>
                <a:gd name="connsiteY7" fmla="*/ 377190 h 377189"/>
                <a:gd name="connsiteX8" fmla="*/ 259461 w 396620"/>
                <a:gd name="connsiteY8" fmla="*/ 377190 h 377189"/>
                <a:gd name="connsiteX9" fmla="*/ 358045 w 396620"/>
                <a:gd name="connsiteY9" fmla="*/ 305657 h 377189"/>
                <a:gd name="connsiteX10" fmla="*/ 358616 w 396620"/>
                <a:gd name="connsiteY10" fmla="*/ 305181 h 377189"/>
                <a:gd name="connsiteX11" fmla="*/ 396145 w 396620"/>
                <a:gd name="connsiteY11" fmla="*/ 189357 h 377189"/>
                <a:gd name="connsiteX12" fmla="*/ 396621 w 396620"/>
                <a:gd name="connsiteY12" fmla="*/ 188595 h 377189"/>
                <a:gd name="connsiteX13" fmla="*/ 358902 w 396620"/>
                <a:gd name="connsiteY13" fmla="*/ 72962 h 377189"/>
                <a:gd name="connsiteX14" fmla="*/ 358712 w 396620"/>
                <a:gd name="connsiteY14" fmla="*/ 72104 h 377189"/>
                <a:gd name="connsiteX15" fmla="*/ 354235 w 396620"/>
                <a:gd name="connsiteY15" fmla="*/ 301943 h 377189"/>
                <a:gd name="connsiteX16" fmla="*/ 257842 w 396620"/>
                <a:gd name="connsiteY16" fmla="*/ 371856 h 377189"/>
                <a:gd name="connsiteX17" fmla="*/ 138779 w 396620"/>
                <a:gd name="connsiteY17" fmla="*/ 371856 h 377189"/>
                <a:gd name="connsiteX18" fmla="*/ 42386 w 396620"/>
                <a:gd name="connsiteY18" fmla="*/ 301943 h 377189"/>
                <a:gd name="connsiteX19" fmla="*/ 5525 w 396620"/>
                <a:gd name="connsiteY19" fmla="*/ 188595 h 377189"/>
                <a:gd name="connsiteX20" fmla="*/ 42386 w 396620"/>
                <a:gd name="connsiteY20" fmla="*/ 75438 h 377189"/>
                <a:gd name="connsiteX21" fmla="*/ 138779 w 396620"/>
                <a:gd name="connsiteY21" fmla="*/ 5334 h 377189"/>
                <a:gd name="connsiteX22" fmla="*/ 257842 w 396620"/>
                <a:gd name="connsiteY22" fmla="*/ 5334 h 377189"/>
                <a:gd name="connsiteX23" fmla="*/ 354235 w 396620"/>
                <a:gd name="connsiteY23" fmla="*/ 75438 h 377189"/>
                <a:gd name="connsiteX24" fmla="*/ 391097 w 396620"/>
                <a:gd name="connsiteY24" fmla="*/ 188595 h 377189"/>
                <a:gd name="connsiteX25" fmla="*/ 354235 w 396620"/>
                <a:gd name="connsiteY25" fmla="*/ 301943 h 3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89">
                  <a:moveTo>
                    <a:pt x="358712" y="72104"/>
                  </a:moveTo>
                  <a:lnTo>
                    <a:pt x="259556" y="0"/>
                  </a:lnTo>
                  <a:lnTo>
                    <a:pt x="136970" y="0"/>
                  </a:lnTo>
                  <a:lnTo>
                    <a:pt x="37910"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2"/>
                  </a:lnTo>
                  <a:lnTo>
                    <a:pt x="358712" y="72104"/>
                  </a:lnTo>
                  <a:close/>
                  <a:moveTo>
                    <a:pt x="354235" y="301943"/>
                  </a:moveTo>
                  <a:lnTo>
                    <a:pt x="257842" y="371856"/>
                  </a:lnTo>
                  <a:lnTo>
                    <a:pt x="138779" y="371856"/>
                  </a:lnTo>
                  <a:lnTo>
                    <a:pt x="42386" y="301943"/>
                  </a:lnTo>
                  <a:lnTo>
                    <a:pt x="5525" y="188595"/>
                  </a:lnTo>
                  <a:lnTo>
                    <a:pt x="42386" y="75438"/>
                  </a:lnTo>
                  <a:lnTo>
                    <a:pt x="138779" y="5334"/>
                  </a:lnTo>
                  <a:lnTo>
                    <a:pt x="257842" y="5334"/>
                  </a:lnTo>
                  <a:lnTo>
                    <a:pt x="354235" y="75438"/>
                  </a:lnTo>
                  <a:lnTo>
                    <a:pt x="391097" y="188595"/>
                  </a:lnTo>
                  <a:lnTo>
                    <a:pt x="354235" y="301943"/>
                  </a:lnTo>
                  <a:close/>
                </a:path>
              </a:pathLst>
            </a:custGeom>
            <a:grpFill/>
            <a:ln w="9525" cap="flat">
              <a:noFill/>
              <a:prstDash val="solid"/>
              <a:miter/>
            </a:ln>
          </p:spPr>
          <p:txBody>
            <a:bodyPr rtlCol="0" anchor="ctr"/>
            <a:lstStyle/>
            <a:p>
              <a:endParaRPr lang="de-DE" sz="1350" dirty="0"/>
            </a:p>
          </p:txBody>
        </p:sp>
        <p:sp>
          <p:nvSpPr>
            <p:cNvPr id="26" name="Shapes 6">
              <a:extLst>
                <a:ext uri="{FF2B5EF4-FFF2-40B4-BE49-F238E27FC236}">
                  <a16:creationId xmlns:a16="http://schemas.microsoft.com/office/drawing/2014/main" id="{4FAB5DF8-DBFD-465C-9DFC-485BC929FDD9}"/>
                </a:ext>
              </a:extLst>
            </p:cNvPr>
            <p:cNvSpPr/>
            <p:nvPr/>
          </p:nvSpPr>
          <p:spPr bwMode="gray">
            <a:xfrm>
              <a:off x="6892402" y="2450046"/>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8005 w 396620"/>
                <a:gd name="connsiteY3" fmla="*/ 72295 h 378237"/>
                <a:gd name="connsiteX4" fmla="*/ 191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5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167 h 378237"/>
                <a:gd name="connsiteX20" fmla="*/ 42386 w 396620"/>
                <a:gd name="connsiteY20" fmla="*/ 75629 h 378237"/>
                <a:gd name="connsiteX21" fmla="*/ 138779 w 396620"/>
                <a:gd name="connsiteY21" fmla="*/ 5334 h 378237"/>
                <a:gd name="connsiteX22" fmla="*/ 257842 w 396620"/>
                <a:gd name="connsiteY22" fmla="*/ 5334 h 378237"/>
                <a:gd name="connsiteX23" fmla="*/ 354235 w 396620"/>
                <a:gd name="connsiteY23" fmla="*/ 75629 h 378237"/>
                <a:gd name="connsiteX24" fmla="*/ 391097 w 396620"/>
                <a:gd name="connsiteY24" fmla="*/ 189167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8005" y="72295"/>
                  </a:lnTo>
                  <a:lnTo>
                    <a:pt x="191" y="188309"/>
                  </a:lnTo>
                  <a:lnTo>
                    <a:pt x="0" y="189071"/>
                  </a:lnTo>
                  <a:lnTo>
                    <a:pt x="37910" y="306038"/>
                  </a:lnTo>
                  <a:lnTo>
                    <a:pt x="136874" y="378238"/>
                  </a:lnTo>
                  <a:lnTo>
                    <a:pt x="259461" y="378238"/>
                  </a:lnTo>
                  <a:lnTo>
                    <a:pt x="358045" y="306515"/>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167"/>
                  </a:lnTo>
                  <a:lnTo>
                    <a:pt x="42386" y="75629"/>
                  </a:lnTo>
                  <a:lnTo>
                    <a:pt x="138779" y="5334"/>
                  </a:lnTo>
                  <a:lnTo>
                    <a:pt x="257842" y="5334"/>
                  </a:lnTo>
                  <a:lnTo>
                    <a:pt x="354235" y="75629"/>
                  </a:lnTo>
                  <a:lnTo>
                    <a:pt x="391097" y="189167"/>
                  </a:lnTo>
                  <a:lnTo>
                    <a:pt x="354235" y="302800"/>
                  </a:lnTo>
                  <a:close/>
                </a:path>
              </a:pathLst>
            </a:custGeom>
            <a:grpFill/>
            <a:ln w="9525" cap="flat">
              <a:noFill/>
              <a:prstDash val="solid"/>
              <a:miter/>
            </a:ln>
          </p:spPr>
          <p:txBody>
            <a:bodyPr rtlCol="0" anchor="ctr"/>
            <a:lstStyle/>
            <a:p>
              <a:endParaRPr lang="de-DE" sz="1350" dirty="0"/>
            </a:p>
          </p:txBody>
        </p:sp>
        <p:sp>
          <p:nvSpPr>
            <p:cNvPr id="27" name="Shapes 5">
              <a:extLst>
                <a:ext uri="{FF2B5EF4-FFF2-40B4-BE49-F238E27FC236}">
                  <a16:creationId xmlns:a16="http://schemas.microsoft.com/office/drawing/2014/main" id="{3AF8A641-0B50-4AC8-8DC8-BB1E81EFFACE}"/>
                </a:ext>
              </a:extLst>
            </p:cNvPr>
            <p:cNvSpPr/>
            <p:nvPr/>
          </p:nvSpPr>
          <p:spPr bwMode="gray">
            <a:xfrm>
              <a:off x="6892402" y="3191758"/>
              <a:ext cx="396620" cy="377189"/>
            </a:xfrm>
            <a:custGeom>
              <a:avLst/>
              <a:gdLst>
                <a:gd name="connsiteX0" fmla="*/ 358712 w 396620"/>
                <a:gd name="connsiteY0" fmla="*/ 72104 h 377189"/>
                <a:gd name="connsiteX1" fmla="*/ 259556 w 396620"/>
                <a:gd name="connsiteY1" fmla="*/ 0 h 377189"/>
                <a:gd name="connsiteX2" fmla="*/ 136970 w 396620"/>
                <a:gd name="connsiteY2" fmla="*/ 0 h 377189"/>
                <a:gd name="connsiteX3" fmla="*/ 38005 w 396620"/>
                <a:gd name="connsiteY3" fmla="*/ 72104 h 377189"/>
                <a:gd name="connsiteX4" fmla="*/ 191 w 396620"/>
                <a:gd name="connsiteY4" fmla="*/ 187833 h 377189"/>
                <a:gd name="connsiteX5" fmla="*/ 0 w 396620"/>
                <a:gd name="connsiteY5" fmla="*/ 188595 h 377189"/>
                <a:gd name="connsiteX6" fmla="*/ 37910 w 396620"/>
                <a:gd name="connsiteY6" fmla="*/ 305276 h 377189"/>
                <a:gd name="connsiteX7" fmla="*/ 136874 w 396620"/>
                <a:gd name="connsiteY7" fmla="*/ 377190 h 377189"/>
                <a:gd name="connsiteX8" fmla="*/ 259461 w 396620"/>
                <a:gd name="connsiteY8" fmla="*/ 377190 h 377189"/>
                <a:gd name="connsiteX9" fmla="*/ 358045 w 396620"/>
                <a:gd name="connsiteY9" fmla="*/ 305657 h 377189"/>
                <a:gd name="connsiteX10" fmla="*/ 358616 w 396620"/>
                <a:gd name="connsiteY10" fmla="*/ 305181 h 377189"/>
                <a:gd name="connsiteX11" fmla="*/ 396145 w 396620"/>
                <a:gd name="connsiteY11" fmla="*/ 189357 h 377189"/>
                <a:gd name="connsiteX12" fmla="*/ 396621 w 396620"/>
                <a:gd name="connsiteY12" fmla="*/ 188595 h 377189"/>
                <a:gd name="connsiteX13" fmla="*/ 358902 w 396620"/>
                <a:gd name="connsiteY13" fmla="*/ 72961 h 377189"/>
                <a:gd name="connsiteX14" fmla="*/ 358712 w 396620"/>
                <a:gd name="connsiteY14" fmla="*/ 72104 h 377189"/>
                <a:gd name="connsiteX15" fmla="*/ 354235 w 396620"/>
                <a:gd name="connsiteY15" fmla="*/ 301942 h 377189"/>
                <a:gd name="connsiteX16" fmla="*/ 257842 w 396620"/>
                <a:gd name="connsiteY16" fmla="*/ 371856 h 377189"/>
                <a:gd name="connsiteX17" fmla="*/ 138779 w 396620"/>
                <a:gd name="connsiteY17" fmla="*/ 371856 h 377189"/>
                <a:gd name="connsiteX18" fmla="*/ 42386 w 396620"/>
                <a:gd name="connsiteY18" fmla="*/ 301942 h 377189"/>
                <a:gd name="connsiteX19" fmla="*/ 5525 w 396620"/>
                <a:gd name="connsiteY19" fmla="*/ 188595 h 377189"/>
                <a:gd name="connsiteX20" fmla="*/ 42386 w 396620"/>
                <a:gd name="connsiteY20" fmla="*/ 75438 h 377189"/>
                <a:gd name="connsiteX21" fmla="*/ 138779 w 396620"/>
                <a:gd name="connsiteY21" fmla="*/ 5334 h 377189"/>
                <a:gd name="connsiteX22" fmla="*/ 257842 w 396620"/>
                <a:gd name="connsiteY22" fmla="*/ 5334 h 377189"/>
                <a:gd name="connsiteX23" fmla="*/ 354235 w 396620"/>
                <a:gd name="connsiteY23" fmla="*/ 75438 h 377189"/>
                <a:gd name="connsiteX24" fmla="*/ 391097 w 396620"/>
                <a:gd name="connsiteY24" fmla="*/ 188595 h 377189"/>
                <a:gd name="connsiteX25" fmla="*/ 354235 w 396620"/>
                <a:gd name="connsiteY25" fmla="*/ 301942 h 3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89">
                  <a:moveTo>
                    <a:pt x="358712" y="72104"/>
                  </a:moveTo>
                  <a:lnTo>
                    <a:pt x="259556" y="0"/>
                  </a:lnTo>
                  <a:lnTo>
                    <a:pt x="136970" y="0"/>
                  </a:lnTo>
                  <a:lnTo>
                    <a:pt x="38005"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1"/>
                  </a:lnTo>
                  <a:lnTo>
                    <a:pt x="358712" y="72104"/>
                  </a:lnTo>
                  <a:close/>
                  <a:moveTo>
                    <a:pt x="354235" y="301942"/>
                  </a:moveTo>
                  <a:lnTo>
                    <a:pt x="257842" y="371856"/>
                  </a:lnTo>
                  <a:lnTo>
                    <a:pt x="138779" y="371856"/>
                  </a:lnTo>
                  <a:lnTo>
                    <a:pt x="42386" y="301942"/>
                  </a:lnTo>
                  <a:lnTo>
                    <a:pt x="5525" y="188595"/>
                  </a:lnTo>
                  <a:lnTo>
                    <a:pt x="42386" y="75438"/>
                  </a:lnTo>
                  <a:lnTo>
                    <a:pt x="138779" y="5334"/>
                  </a:lnTo>
                  <a:lnTo>
                    <a:pt x="257842" y="5334"/>
                  </a:lnTo>
                  <a:lnTo>
                    <a:pt x="354235" y="75438"/>
                  </a:lnTo>
                  <a:lnTo>
                    <a:pt x="391097" y="188595"/>
                  </a:lnTo>
                  <a:lnTo>
                    <a:pt x="354235" y="301942"/>
                  </a:lnTo>
                  <a:close/>
                </a:path>
              </a:pathLst>
            </a:custGeom>
            <a:grpFill/>
            <a:ln w="9525" cap="flat">
              <a:noFill/>
              <a:prstDash val="solid"/>
              <a:miter/>
            </a:ln>
          </p:spPr>
          <p:txBody>
            <a:bodyPr rtlCol="0" anchor="ctr"/>
            <a:lstStyle/>
            <a:p>
              <a:endParaRPr lang="de-DE" sz="1350" dirty="0"/>
            </a:p>
          </p:txBody>
        </p:sp>
        <p:sp>
          <p:nvSpPr>
            <p:cNvPr id="28" name="Shapes 4">
              <a:extLst>
                <a:ext uri="{FF2B5EF4-FFF2-40B4-BE49-F238E27FC236}">
                  <a16:creationId xmlns:a16="http://schemas.microsoft.com/office/drawing/2014/main" id="{C7AB7734-6136-48B8-8A84-3FDFAAEDB039}"/>
                </a:ext>
              </a:extLst>
            </p:cNvPr>
            <p:cNvSpPr/>
            <p:nvPr/>
          </p:nvSpPr>
          <p:spPr bwMode="gray">
            <a:xfrm>
              <a:off x="6892402" y="3932517"/>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7910 w 396620"/>
                <a:gd name="connsiteY3" fmla="*/ 72295 h 378237"/>
                <a:gd name="connsiteX4" fmla="*/ 95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4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166 h 378237"/>
                <a:gd name="connsiteX20" fmla="*/ 42386 w 396620"/>
                <a:gd name="connsiteY20" fmla="*/ 75629 h 378237"/>
                <a:gd name="connsiteX21" fmla="*/ 138779 w 396620"/>
                <a:gd name="connsiteY21" fmla="*/ 5334 h 378237"/>
                <a:gd name="connsiteX22" fmla="*/ 257842 w 396620"/>
                <a:gd name="connsiteY22" fmla="*/ 5334 h 378237"/>
                <a:gd name="connsiteX23" fmla="*/ 354235 w 396620"/>
                <a:gd name="connsiteY23" fmla="*/ 75629 h 378237"/>
                <a:gd name="connsiteX24" fmla="*/ 391097 w 396620"/>
                <a:gd name="connsiteY24" fmla="*/ 189166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7910" y="72295"/>
                  </a:lnTo>
                  <a:lnTo>
                    <a:pt x="95" y="188309"/>
                  </a:lnTo>
                  <a:lnTo>
                    <a:pt x="0" y="189071"/>
                  </a:lnTo>
                  <a:lnTo>
                    <a:pt x="37910" y="306038"/>
                  </a:lnTo>
                  <a:lnTo>
                    <a:pt x="136874" y="378238"/>
                  </a:lnTo>
                  <a:lnTo>
                    <a:pt x="259461" y="378238"/>
                  </a:lnTo>
                  <a:lnTo>
                    <a:pt x="358045" y="306514"/>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166"/>
                  </a:lnTo>
                  <a:lnTo>
                    <a:pt x="42386" y="75629"/>
                  </a:lnTo>
                  <a:lnTo>
                    <a:pt x="138779" y="5334"/>
                  </a:lnTo>
                  <a:lnTo>
                    <a:pt x="257842" y="5334"/>
                  </a:lnTo>
                  <a:lnTo>
                    <a:pt x="354235" y="75629"/>
                  </a:lnTo>
                  <a:lnTo>
                    <a:pt x="391097" y="189166"/>
                  </a:lnTo>
                  <a:lnTo>
                    <a:pt x="354235" y="302800"/>
                  </a:lnTo>
                  <a:close/>
                </a:path>
              </a:pathLst>
            </a:custGeom>
            <a:grpFill/>
            <a:ln w="9525" cap="flat">
              <a:noFill/>
              <a:prstDash val="solid"/>
              <a:miter/>
            </a:ln>
          </p:spPr>
          <p:txBody>
            <a:bodyPr rtlCol="0" anchor="ctr"/>
            <a:lstStyle/>
            <a:p>
              <a:endParaRPr lang="de-DE" sz="1350" dirty="0"/>
            </a:p>
          </p:txBody>
        </p:sp>
        <p:sp>
          <p:nvSpPr>
            <p:cNvPr id="29" name="Shapes 3">
              <a:extLst>
                <a:ext uri="{FF2B5EF4-FFF2-40B4-BE49-F238E27FC236}">
                  <a16:creationId xmlns:a16="http://schemas.microsoft.com/office/drawing/2014/main" id="{7C7DA6A3-2872-4079-9F8E-982DBCE441CD}"/>
                </a:ext>
              </a:extLst>
            </p:cNvPr>
            <p:cNvSpPr/>
            <p:nvPr/>
          </p:nvSpPr>
          <p:spPr bwMode="gray">
            <a:xfrm>
              <a:off x="6892402" y="4674229"/>
              <a:ext cx="396620" cy="377190"/>
            </a:xfrm>
            <a:custGeom>
              <a:avLst/>
              <a:gdLst>
                <a:gd name="connsiteX0" fmla="*/ 358712 w 396620"/>
                <a:gd name="connsiteY0" fmla="*/ 72104 h 377190"/>
                <a:gd name="connsiteX1" fmla="*/ 259556 w 396620"/>
                <a:gd name="connsiteY1" fmla="*/ 0 h 377190"/>
                <a:gd name="connsiteX2" fmla="*/ 136970 w 396620"/>
                <a:gd name="connsiteY2" fmla="*/ 0 h 377190"/>
                <a:gd name="connsiteX3" fmla="*/ 38005 w 396620"/>
                <a:gd name="connsiteY3" fmla="*/ 72104 h 377190"/>
                <a:gd name="connsiteX4" fmla="*/ 191 w 396620"/>
                <a:gd name="connsiteY4" fmla="*/ 187833 h 377190"/>
                <a:gd name="connsiteX5" fmla="*/ 0 w 396620"/>
                <a:gd name="connsiteY5" fmla="*/ 188595 h 377190"/>
                <a:gd name="connsiteX6" fmla="*/ 37910 w 396620"/>
                <a:gd name="connsiteY6" fmla="*/ 305276 h 377190"/>
                <a:gd name="connsiteX7" fmla="*/ 136874 w 396620"/>
                <a:gd name="connsiteY7" fmla="*/ 377190 h 377190"/>
                <a:gd name="connsiteX8" fmla="*/ 259461 w 396620"/>
                <a:gd name="connsiteY8" fmla="*/ 377190 h 377190"/>
                <a:gd name="connsiteX9" fmla="*/ 358045 w 396620"/>
                <a:gd name="connsiteY9" fmla="*/ 305657 h 377190"/>
                <a:gd name="connsiteX10" fmla="*/ 358616 w 396620"/>
                <a:gd name="connsiteY10" fmla="*/ 305181 h 377190"/>
                <a:gd name="connsiteX11" fmla="*/ 396145 w 396620"/>
                <a:gd name="connsiteY11" fmla="*/ 189357 h 377190"/>
                <a:gd name="connsiteX12" fmla="*/ 396621 w 396620"/>
                <a:gd name="connsiteY12" fmla="*/ 188595 h 377190"/>
                <a:gd name="connsiteX13" fmla="*/ 358902 w 396620"/>
                <a:gd name="connsiteY13" fmla="*/ 72962 h 377190"/>
                <a:gd name="connsiteX14" fmla="*/ 358712 w 396620"/>
                <a:gd name="connsiteY14" fmla="*/ 72104 h 377190"/>
                <a:gd name="connsiteX15" fmla="*/ 354235 w 396620"/>
                <a:gd name="connsiteY15" fmla="*/ 301942 h 377190"/>
                <a:gd name="connsiteX16" fmla="*/ 257842 w 396620"/>
                <a:gd name="connsiteY16" fmla="*/ 371856 h 377190"/>
                <a:gd name="connsiteX17" fmla="*/ 138779 w 396620"/>
                <a:gd name="connsiteY17" fmla="*/ 371856 h 377190"/>
                <a:gd name="connsiteX18" fmla="*/ 42386 w 396620"/>
                <a:gd name="connsiteY18" fmla="*/ 301942 h 377190"/>
                <a:gd name="connsiteX19" fmla="*/ 5525 w 396620"/>
                <a:gd name="connsiteY19" fmla="*/ 188595 h 377190"/>
                <a:gd name="connsiteX20" fmla="*/ 42386 w 396620"/>
                <a:gd name="connsiteY20" fmla="*/ 75438 h 377190"/>
                <a:gd name="connsiteX21" fmla="*/ 138779 w 396620"/>
                <a:gd name="connsiteY21" fmla="*/ 5334 h 377190"/>
                <a:gd name="connsiteX22" fmla="*/ 257842 w 396620"/>
                <a:gd name="connsiteY22" fmla="*/ 5334 h 377190"/>
                <a:gd name="connsiteX23" fmla="*/ 354235 w 396620"/>
                <a:gd name="connsiteY23" fmla="*/ 75438 h 377190"/>
                <a:gd name="connsiteX24" fmla="*/ 391097 w 396620"/>
                <a:gd name="connsiteY24" fmla="*/ 188595 h 377190"/>
                <a:gd name="connsiteX25" fmla="*/ 354235 w 396620"/>
                <a:gd name="connsiteY25" fmla="*/ 301942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90">
                  <a:moveTo>
                    <a:pt x="358712" y="72104"/>
                  </a:moveTo>
                  <a:lnTo>
                    <a:pt x="259556" y="0"/>
                  </a:lnTo>
                  <a:lnTo>
                    <a:pt x="136970" y="0"/>
                  </a:lnTo>
                  <a:lnTo>
                    <a:pt x="38005"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2"/>
                  </a:lnTo>
                  <a:lnTo>
                    <a:pt x="358712" y="72104"/>
                  </a:lnTo>
                  <a:close/>
                  <a:moveTo>
                    <a:pt x="354235" y="301942"/>
                  </a:moveTo>
                  <a:lnTo>
                    <a:pt x="257842" y="371856"/>
                  </a:lnTo>
                  <a:lnTo>
                    <a:pt x="138779" y="371856"/>
                  </a:lnTo>
                  <a:lnTo>
                    <a:pt x="42386" y="301942"/>
                  </a:lnTo>
                  <a:lnTo>
                    <a:pt x="5525" y="188595"/>
                  </a:lnTo>
                  <a:lnTo>
                    <a:pt x="42386" y="75438"/>
                  </a:lnTo>
                  <a:lnTo>
                    <a:pt x="138779" y="5334"/>
                  </a:lnTo>
                  <a:lnTo>
                    <a:pt x="257842" y="5334"/>
                  </a:lnTo>
                  <a:lnTo>
                    <a:pt x="354235" y="75438"/>
                  </a:lnTo>
                  <a:lnTo>
                    <a:pt x="391097" y="188595"/>
                  </a:lnTo>
                  <a:lnTo>
                    <a:pt x="354235" y="301942"/>
                  </a:lnTo>
                  <a:close/>
                </a:path>
              </a:pathLst>
            </a:custGeom>
            <a:grpFill/>
            <a:ln w="9525" cap="flat">
              <a:noFill/>
              <a:prstDash val="solid"/>
              <a:miter/>
            </a:ln>
          </p:spPr>
          <p:txBody>
            <a:bodyPr rtlCol="0" anchor="ctr"/>
            <a:lstStyle/>
            <a:p>
              <a:endParaRPr lang="de-DE" sz="1350" dirty="0"/>
            </a:p>
          </p:txBody>
        </p:sp>
        <p:sp>
          <p:nvSpPr>
            <p:cNvPr id="30" name="Shapes 2">
              <a:extLst>
                <a:ext uri="{FF2B5EF4-FFF2-40B4-BE49-F238E27FC236}">
                  <a16:creationId xmlns:a16="http://schemas.microsoft.com/office/drawing/2014/main" id="{03CD9624-F285-4EE9-B99C-F2219F7AA194}"/>
                </a:ext>
              </a:extLst>
            </p:cNvPr>
            <p:cNvSpPr/>
            <p:nvPr/>
          </p:nvSpPr>
          <p:spPr bwMode="gray">
            <a:xfrm>
              <a:off x="6892402" y="5414988"/>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8005 w 396620"/>
                <a:gd name="connsiteY3" fmla="*/ 72295 h 378237"/>
                <a:gd name="connsiteX4" fmla="*/ 191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4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071 h 378237"/>
                <a:gd name="connsiteX20" fmla="*/ 42386 w 396620"/>
                <a:gd name="connsiteY20" fmla="*/ 75533 h 378237"/>
                <a:gd name="connsiteX21" fmla="*/ 138779 w 396620"/>
                <a:gd name="connsiteY21" fmla="*/ 5239 h 378237"/>
                <a:gd name="connsiteX22" fmla="*/ 257842 w 396620"/>
                <a:gd name="connsiteY22" fmla="*/ 5239 h 378237"/>
                <a:gd name="connsiteX23" fmla="*/ 354235 w 396620"/>
                <a:gd name="connsiteY23" fmla="*/ 75533 h 378237"/>
                <a:gd name="connsiteX24" fmla="*/ 391097 w 396620"/>
                <a:gd name="connsiteY24" fmla="*/ 189071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8005" y="72295"/>
                  </a:lnTo>
                  <a:lnTo>
                    <a:pt x="191" y="188309"/>
                  </a:lnTo>
                  <a:lnTo>
                    <a:pt x="0" y="189071"/>
                  </a:lnTo>
                  <a:lnTo>
                    <a:pt x="37910" y="306038"/>
                  </a:lnTo>
                  <a:lnTo>
                    <a:pt x="136874" y="378238"/>
                  </a:lnTo>
                  <a:lnTo>
                    <a:pt x="259461" y="378238"/>
                  </a:lnTo>
                  <a:lnTo>
                    <a:pt x="358045" y="306514"/>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071"/>
                  </a:lnTo>
                  <a:lnTo>
                    <a:pt x="42386" y="75533"/>
                  </a:lnTo>
                  <a:lnTo>
                    <a:pt x="138779" y="5239"/>
                  </a:lnTo>
                  <a:lnTo>
                    <a:pt x="257842" y="5239"/>
                  </a:lnTo>
                  <a:lnTo>
                    <a:pt x="354235" y="75533"/>
                  </a:lnTo>
                  <a:lnTo>
                    <a:pt x="391097" y="189071"/>
                  </a:lnTo>
                  <a:lnTo>
                    <a:pt x="354235" y="302800"/>
                  </a:lnTo>
                  <a:close/>
                </a:path>
              </a:pathLst>
            </a:custGeom>
            <a:grpFill/>
            <a:ln w="9525" cap="flat">
              <a:noFill/>
              <a:prstDash val="solid"/>
              <a:miter/>
            </a:ln>
          </p:spPr>
          <p:txBody>
            <a:bodyPr rtlCol="0" anchor="ctr"/>
            <a:lstStyle/>
            <a:p>
              <a:endParaRPr lang="de-DE" sz="1350" dirty="0"/>
            </a:p>
          </p:txBody>
        </p:sp>
        <p:sp>
          <p:nvSpPr>
            <p:cNvPr id="31" name="Shapes 1">
              <a:extLst>
                <a:ext uri="{FF2B5EF4-FFF2-40B4-BE49-F238E27FC236}">
                  <a16:creationId xmlns:a16="http://schemas.microsoft.com/office/drawing/2014/main" id="{DC6AA252-1E7C-46A8-89A3-21B526DC7C0D}"/>
                </a:ext>
              </a:extLst>
            </p:cNvPr>
            <p:cNvSpPr/>
            <p:nvPr/>
          </p:nvSpPr>
          <p:spPr bwMode="gray">
            <a:xfrm>
              <a:off x="6906499" y="6156700"/>
              <a:ext cx="368331" cy="145160"/>
            </a:xfrm>
            <a:custGeom>
              <a:avLst/>
              <a:gdLst>
                <a:gd name="connsiteX0" fmla="*/ 344615 w 368331"/>
                <a:gd name="connsiteY0" fmla="*/ 72104 h 145160"/>
                <a:gd name="connsiteX1" fmla="*/ 245459 w 368331"/>
                <a:gd name="connsiteY1" fmla="*/ 0 h 145160"/>
                <a:gd name="connsiteX2" fmla="*/ 122873 w 368331"/>
                <a:gd name="connsiteY2" fmla="*/ 0 h 145160"/>
                <a:gd name="connsiteX3" fmla="*/ 23813 w 368331"/>
                <a:gd name="connsiteY3" fmla="*/ 72104 h 145160"/>
                <a:gd name="connsiteX4" fmla="*/ 0 w 368331"/>
                <a:gd name="connsiteY4" fmla="*/ 145161 h 145160"/>
                <a:gd name="connsiteX5" fmla="*/ 5620 w 368331"/>
                <a:gd name="connsiteY5" fmla="*/ 145161 h 145160"/>
                <a:gd name="connsiteX6" fmla="*/ 28289 w 368331"/>
                <a:gd name="connsiteY6" fmla="*/ 75438 h 145160"/>
                <a:gd name="connsiteX7" fmla="*/ 124682 w 368331"/>
                <a:gd name="connsiteY7" fmla="*/ 5334 h 145160"/>
                <a:gd name="connsiteX8" fmla="*/ 243745 w 368331"/>
                <a:gd name="connsiteY8" fmla="*/ 5334 h 145160"/>
                <a:gd name="connsiteX9" fmla="*/ 340138 w 368331"/>
                <a:gd name="connsiteY9" fmla="*/ 75438 h 145160"/>
                <a:gd name="connsiteX10" fmla="*/ 362807 w 368331"/>
                <a:gd name="connsiteY10" fmla="*/ 145161 h 145160"/>
                <a:gd name="connsiteX11" fmla="*/ 368332 w 368331"/>
                <a:gd name="connsiteY11" fmla="*/ 145161 h 145160"/>
                <a:gd name="connsiteX12" fmla="*/ 344805 w 368331"/>
                <a:gd name="connsiteY12" fmla="*/ 73057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331" h="145160">
                  <a:moveTo>
                    <a:pt x="344615" y="72104"/>
                  </a:moveTo>
                  <a:lnTo>
                    <a:pt x="245459" y="0"/>
                  </a:lnTo>
                  <a:lnTo>
                    <a:pt x="122873" y="0"/>
                  </a:lnTo>
                  <a:lnTo>
                    <a:pt x="23813" y="72104"/>
                  </a:lnTo>
                  <a:lnTo>
                    <a:pt x="0" y="145161"/>
                  </a:lnTo>
                  <a:lnTo>
                    <a:pt x="5620" y="145161"/>
                  </a:lnTo>
                  <a:lnTo>
                    <a:pt x="28289" y="75438"/>
                  </a:lnTo>
                  <a:lnTo>
                    <a:pt x="124682" y="5334"/>
                  </a:lnTo>
                  <a:lnTo>
                    <a:pt x="243745" y="5334"/>
                  </a:lnTo>
                  <a:lnTo>
                    <a:pt x="340138" y="75438"/>
                  </a:lnTo>
                  <a:lnTo>
                    <a:pt x="362807" y="145161"/>
                  </a:lnTo>
                  <a:lnTo>
                    <a:pt x="368332" y="145161"/>
                  </a:lnTo>
                  <a:lnTo>
                    <a:pt x="344805" y="73057"/>
                  </a:lnTo>
                  <a:close/>
                </a:path>
              </a:pathLst>
            </a:custGeom>
            <a:grpFill/>
            <a:ln w="9525" cap="flat">
              <a:noFill/>
              <a:prstDash val="solid"/>
              <a:miter/>
            </a:ln>
          </p:spPr>
          <p:txBody>
            <a:bodyPr rtlCol="0" anchor="ctr"/>
            <a:lstStyle/>
            <a:p>
              <a:endParaRPr lang="de-DE" sz="1350" dirty="0"/>
            </a:p>
          </p:txBody>
        </p:sp>
      </p:grpSp>
      <p:sp>
        <p:nvSpPr>
          <p:cNvPr id="47" name="Source">
            <a:extLst>
              <a:ext uri="{FF2B5EF4-FFF2-40B4-BE49-F238E27FC236}">
                <a16:creationId xmlns:a16="http://schemas.microsoft.com/office/drawing/2014/main" id="{84819ED9-BA3D-4C41-8D78-BF7C2EF1741D}"/>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chemeClr val="bg1"/>
                </a:solidFill>
              </a:defRPr>
            </a:lvl1pPr>
          </a:lstStyle>
          <a:p>
            <a:pPr lvl="0"/>
            <a:r>
              <a:rPr lang="en-US" dirty="0"/>
              <a:t>Source:</a:t>
            </a:r>
          </a:p>
        </p:txBody>
      </p:sp>
      <p:sp>
        <p:nvSpPr>
          <p:cNvPr id="6" name="Date Placeholder 5">
            <a:extLst>
              <a:ext uri="{FF2B5EF4-FFF2-40B4-BE49-F238E27FC236}">
                <a16:creationId xmlns:a16="http://schemas.microsoft.com/office/drawing/2014/main" id="{A7201600-7C75-4D6C-ABD1-A43FF0A198E4}"/>
              </a:ext>
            </a:extLst>
          </p:cNvPr>
          <p:cNvSpPr>
            <a:spLocks noGrp="1"/>
          </p:cNvSpPr>
          <p:nvPr>
            <p:ph type="dt" sz="half" idx="24"/>
          </p:nvPr>
        </p:nvSpPr>
        <p:spPr/>
        <p:txBody>
          <a:bodyPr/>
          <a:lstStyle>
            <a:lvl1pPr>
              <a:defRPr>
                <a:solidFill>
                  <a:schemeClr val="bg1"/>
                </a:solidFill>
              </a:defRPr>
            </a:lvl1pPr>
          </a:lstStyle>
          <a:p>
            <a:fld id="{1A2C468F-7A5B-4568-BE53-95D92F96D502}" type="datetimeFigureOut">
              <a:rPr lang="fi-FI" smtClean="0"/>
              <a:t>11.9.2024</a:t>
            </a:fld>
            <a:endParaRPr lang="fi-FI"/>
          </a:p>
        </p:txBody>
      </p:sp>
      <p:sp>
        <p:nvSpPr>
          <p:cNvPr id="7" name="Footer Placeholder 6">
            <a:extLst>
              <a:ext uri="{FF2B5EF4-FFF2-40B4-BE49-F238E27FC236}">
                <a16:creationId xmlns:a16="http://schemas.microsoft.com/office/drawing/2014/main" id="{51F55D70-EF59-4EFC-9F97-928E3244EBE8}"/>
              </a:ext>
            </a:extLst>
          </p:cNvPr>
          <p:cNvSpPr>
            <a:spLocks noGrp="1"/>
          </p:cNvSpPr>
          <p:nvPr>
            <p:ph type="ftr" sz="quarter" idx="25"/>
          </p:nvPr>
        </p:nvSpPr>
        <p:spPr/>
        <p:txBody>
          <a:bodyPr/>
          <a:lstStyle>
            <a:lvl1pPr>
              <a:defRPr>
                <a:solidFill>
                  <a:srgbClr val="EB2814"/>
                </a:solidFill>
              </a:defRPr>
            </a:lvl1pPr>
          </a:lstStyle>
          <a:p>
            <a:endParaRPr lang="fi-FI"/>
          </a:p>
        </p:txBody>
      </p:sp>
      <p:sp>
        <p:nvSpPr>
          <p:cNvPr id="8" name="Slide Number Placeholder 7">
            <a:extLst>
              <a:ext uri="{FF2B5EF4-FFF2-40B4-BE49-F238E27FC236}">
                <a16:creationId xmlns:a16="http://schemas.microsoft.com/office/drawing/2014/main" id="{D2B40003-FE61-4B51-845C-CA868653A50A}"/>
              </a:ext>
            </a:extLst>
          </p:cNvPr>
          <p:cNvSpPr>
            <a:spLocks noGrp="1"/>
          </p:cNvSpPr>
          <p:nvPr>
            <p:ph type="sldNum" sz="quarter" idx="26"/>
          </p:nvPr>
        </p:nvSpPr>
        <p:spPr/>
        <p:txBody>
          <a:bodyPr/>
          <a:lstStyle>
            <a:lvl1pPr>
              <a:defRPr>
                <a:solidFill>
                  <a:schemeClr val="bg1"/>
                </a:solidFill>
              </a:defRPr>
            </a:lvl1pPr>
          </a:lstStyle>
          <a:p>
            <a:fld id="{1ADCA7B5-745C-479D-9331-E6384D0E18B3}" type="slidenum">
              <a:rPr lang="fi-FI" smtClean="0"/>
              <a:t>‹#›</a:t>
            </a:fld>
            <a:endParaRPr lang="fi-FI"/>
          </a:p>
        </p:txBody>
      </p:sp>
      <p:sp>
        <p:nvSpPr>
          <p:cNvPr id="49" name="Subtitle 162">
            <a:extLst>
              <a:ext uri="{FF2B5EF4-FFF2-40B4-BE49-F238E27FC236}">
                <a16:creationId xmlns:a16="http://schemas.microsoft.com/office/drawing/2014/main" id="{A9401D60-E6ED-40AA-A280-8EB891F10B95}"/>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cxnSp>
        <p:nvCxnSpPr>
          <p:cNvPr id="48" name="Line">
            <a:extLst>
              <a:ext uri="{FF2B5EF4-FFF2-40B4-BE49-F238E27FC236}">
                <a16:creationId xmlns:a16="http://schemas.microsoft.com/office/drawing/2014/main" id="{62B26A01-9592-4347-AE8E-E140611A02F8}"/>
              </a:ext>
            </a:extLst>
          </p:cNvPr>
          <p:cNvCxnSpPr>
            <a:cxnSpLocks/>
          </p:cNvCxnSpPr>
          <p:nvPr/>
        </p:nvCxnSpPr>
        <p:spPr bwMode="gray">
          <a:xfrm>
            <a:off x="942727" y="6336000"/>
            <a:ext cx="0" cy="216000"/>
          </a:xfrm>
          <a:prstGeom prst="line">
            <a:avLst/>
          </a:prstGeom>
          <a:ln w="6350">
            <a:solidFill>
              <a:srgbClr val="FFFFFF"/>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0DCBDC4-9E24-97AE-27C4-9C1866F111AE}"/>
              </a:ext>
            </a:extLst>
          </p:cNvPr>
          <p:cNvGrpSpPr>
            <a:grpSpLocks noChangeAspect="1"/>
          </p:cNvGrpSpPr>
          <p:nvPr/>
        </p:nvGrpSpPr>
        <p:grpSpPr>
          <a:xfrm>
            <a:off x="8081963" y="6263695"/>
            <a:ext cx="691295" cy="252000"/>
            <a:chOff x="10087301" y="6334633"/>
            <a:chExt cx="659697" cy="180361"/>
          </a:xfrm>
        </p:grpSpPr>
        <p:sp>
          <p:nvSpPr>
            <p:cNvPr id="13" name="Freihandform: Form 30">
              <a:extLst>
                <a:ext uri="{FF2B5EF4-FFF2-40B4-BE49-F238E27FC236}">
                  <a16:creationId xmlns:a16="http://schemas.microsoft.com/office/drawing/2014/main" id="{A728DA00-989A-E979-930B-A23E6C76C00C}"/>
                </a:ext>
              </a:extLst>
            </p:cNvPr>
            <p:cNvSpPr/>
            <p:nvPr/>
          </p:nvSpPr>
          <p:spPr bwMode="black">
            <a:xfrm>
              <a:off x="10622512" y="6375380"/>
              <a:ext cx="124486" cy="139557"/>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14" name="Freihandform: Form 32">
              <a:extLst>
                <a:ext uri="{FF2B5EF4-FFF2-40B4-BE49-F238E27FC236}">
                  <a16:creationId xmlns:a16="http://schemas.microsoft.com/office/drawing/2014/main" id="{FD87269E-97EA-3C52-EF33-D4B4C838731A}"/>
                </a:ext>
              </a:extLst>
            </p:cNvPr>
            <p:cNvSpPr/>
            <p:nvPr/>
          </p:nvSpPr>
          <p:spPr bwMode="black">
            <a:xfrm>
              <a:off x="10421722" y="6334633"/>
              <a:ext cx="73331" cy="180304"/>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15" name="Freihandform: Form 36">
              <a:extLst>
                <a:ext uri="{FF2B5EF4-FFF2-40B4-BE49-F238E27FC236}">
                  <a16:creationId xmlns:a16="http://schemas.microsoft.com/office/drawing/2014/main" id="{ECEBB13E-0514-F1FC-324D-F7D5EE87BB2F}"/>
                </a:ext>
              </a:extLst>
            </p:cNvPr>
            <p:cNvSpPr/>
            <p:nvPr/>
          </p:nvSpPr>
          <p:spPr bwMode="black">
            <a:xfrm>
              <a:off x="10284375" y="6375380"/>
              <a:ext cx="118599" cy="139614"/>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solidFill>
              <a:schemeClr val="bg1"/>
            </a:solidFill>
            <a:ln w="9525" cap="flat">
              <a:noFill/>
              <a:prstDash val="solid"/>
              <a:miter/>
            </a:ln>
          </p:spPr>
          <p:txBody>
            <a:bodyPr lIns="0" tIns="0" rIns="0" bIns="0" rtlCol="0" anchor="ctr"/>
            <a:lstStyle/>
            <a:p>
              <a:endParaRPr lang="en-US" sz="1350" dirty="0"/>
            </a:p>
          </p:txBody>
        </p:sp>
        <p:sp>
          <p:nvSpPr>
            <p:cNvPr id="16" name="Freihandform: Form 40">
              <a:extLst>
                <a:ext uri="{FF2B5EF4-FFF2-40B4-BE49-F238E27FC236}">
                  <a16:creationId xmlns:a16="http://schemas.microsoft.com/office/drawing/2014/main" id="{3AE2C1D7-5AFC-B37A-40CD-034A6F7660B4}"/>
                </a:ext>
              </a:extLst>
            </p:cNvPr>
            <p:cNvSpPr/>
            <p:nvPr/>
          </p:nvSpPr>
          <p:spPr bwMode="black">
            <a:xfrm>
              <a:off x="10505628" y="6374980"/>
              <a:ext cx="103396" cy="139900"/>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17" name="Freihandform: Form 41">
              <a:extLst>
                <a:ext uri="{FF2B5EF4-FFF2-40B4-BE49-F238E27FC236}">
                  <a16:creationId xmlns:a16="http://schemas.microsoft.com/office/drawing/2014/main" id="{4B60F0D1-1A50-3B91-6EEC-503541FC1606}"/>
                </a:ext>
              </a:extLst>
            </p:cNvPr>
            <p:cNvSpPr/>
            <p:nvPr/>
          </p:nvSpPr>
          <p:spPr bwMode="black">
            <a:xfrm>
              <a:off x="10087301" y="6334633"/>
              <a:ext cx="176841" cy="178361"/>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solidFill>
              <a:schemeClr val="bg1"/>
            </a:solidFill>
            <a:ln w="9525" cap="flat">
              <a:noFill/>
              <a:prstDash val="solid"/>
              <a:miter/>
            </a:ln>
          </p:spPr>
          <p:txBody>
            <a:bodyPr lIns="0" tIns="0" rIns="0" bIns="0" rtlCol="0" anchor="ctr"/>
            <a:lstStyle/>
            <a:p>
              <a:endParaRPr lang="en-US" sz="1350" dirty="0"/>
            </a:p>
          </p:txBody>
        </p:sp>
      </p:grpSp>
    </p:spTree>
    <p:extLst>
      <p:ext uri="{BB962C8B-B14F-4D97-AF65-F5344CB8AC3E}">
        <p14:creationId xmlns:p14="http://schemas.microsoft.com/office/powerpoint/2010/main" val="4014230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Column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6FADB3-67A1-4791-A910-6633847D03A3}"/>
              </a:ext>
            </a:extLst>
          </p:cNvPr>
          <p:cNvSpPr>
            <a:spLocks noGrp="1"/>
          </p:cNvSpPr>
          <p:nvPr>
            <p:ph type="title"/>
          </p:nvPr>
        </p:nvSpPr>
        <p:spPr/>
        <p:txBody>
          <a:bodyPr/>
          <a:lstStyle/>
          <a:p>
            <a:r>
              <a:rPr lang="fi-FI"/>
              <a:t>Muokkaa ots. perustyyl. napsautt.</a:t>
            </a:r>
            <a:endParaRPr lang="en-US"/>
          </a:p>
        </p:txBody>
      </p:sp>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6" name="Content 1">
            <a:extLst>
              <a:ext uri="{FF2B5EF4-FFF2-40B4-BE49-F238E27FC236}">
                <a16:creationId xmlns:a16="http://schemas.microsoft.com/office/drawing/2014/main" id="{4A98D36D-B8A3-44C8-A0DE-C5DFC30624A8}"/>
              </a:ext>
            </a:extLst>
          </p:cNvPr>
          <p:cNvSpPr>
            <a:spLocks noGrp="1"/>
          </p:cNvSpPr>
          <p:nvPr>
            <p:ph idx="1" hasCustomPrompt="1"/>
          </p:nvPr>
        </p:nvSpPr>
        <p:spPr bwMode="gray">
          <a:xfrm>
            <a:off x="656490" y="1728000"/>
            <a:ext cx="1755229" cy="4298400"/>
          </a:xfrm>
        </p:spPr>
        <p:txBody>
          <a:bodyPr/>
          <a:lstStyle>
            <a:lvl1pPr>
              <a:defRPr sz="1350"/>
            </a:lvl1pPr>
            <a:lvl2pPr>
              <a:defRPr sz="1350"/>
            </a:lvl2pPr>
            <a:lvl3pPr>
              <a:defRPr sz="1350"/>
            </a:lvl3pPr>
            <a:lvl4pPr>
              <a:defRPr sz="1350"/>
            </a:lvl4pPr>
            <a:lvl5pPr>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2">
            <a:extLst>
              <a:ext uri="{FF2B5EF4-FFF2-40B4-BE49-F238E27FC236}">
                <a16:creationId xmlns:a16="http://schemas.microsoft.com/office/drawing/2014/main" id="{F7207A1C-AEF9-4DB8-8731-D21537F6BDA3}"/>
              </a:ext>
            </a:extLst>
          </p:cNvPr>
          <p:cNvSpPr>
            <a:spLocks noGrp="1"/>
          </p:cNvSpPr>
          <p:nvPr>
            <p:ph idx="16" hasCustomPrompt="1"/>
          </p:nvPr>
        </p:nvSpPr>
        <p:spPr bwMode="gray">
          <a:xfrm>
            <a:off x="2681754" y="1728000"/>
            <a:ext cx="1755229" cy="4298400"/>
          </a:xfrm>
        </p:spPr>
        <p:txBody>
          <a:bodyPr/>
          <a:lstStyle>
            <a:lvl1pPr>
              <a:defRPr sz="1350"/>
            </a:lvl1pPr>
            <a:lvl2pPr>
              <a:defRPr sz="1350"/>
            </a:lvl2pPr>
            <a:lvl3pPr>
              <a:defRPr sz="1350"/>
            </a:lvl3pPr>
            <a:lvl4pPr>
              <a:defRPr sz="1350"/>
            </a:lvl4pPr>
            <a:lvl5pPr>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3">
            <a:extLst>
              <a:ext uri="{FF2B5EF4-FFF2-40B4-BE49-F238E27FC236}">
                <a16:creationId xmlns:a16="http://schemas.microsoft.com/office/drawing/2014/main" id="{717DE974-BD90-41ED-A1B5-C3B5E8D29849}"/>
              </a:ext>
            </a:extLst>
          </p:cNvPr>
          <p:cNvSpPr>
            <a:spLocks noGrp="1"/>
          </p:cNvSpPr>
          <p:nvPr>
            <p:ph idx="17" hasCustomPrompt="1"/>
          </p:nvPr>
        </p:nvSpPr>
        <p:spPr bwMode="gray">
          <a:xfrm>
            <a:off x="4707018" y="1728000"/>
            <a:ext cx="1755229" cy="4298400"/>
          </a:xfrm>
        </p:spPr>
        <p:txBody>
          <a:bodyPr/>
          <a:lstStyle>
            <a:lvl1pPr>
              <a:defRPr sz="1350"/>
            </a:lvl1pPr>
            <a:lvl2pPr>
              <a:defRPr sz="1350"/>
            </a:lvl2pPr>
            <a:lvl3pPr>
              <a:defRPr sz="1350"/>
            </a:lvl3pPr>
            <a:lvl4pPr>
              <a:defRPr sz="1350"/>
            </a:lvl4pPr>
            <a:lvl5pPr>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4">
            <a:extLst>
              <a:ext uri="{FF2B5EF4-FFF2-40B4-BE49-F238E27FC236}">
                <a16:creationId xmlns:a16="http://schemas.microsoft.com/office/drawing/2014/main" id="{3A02A926-7D30-47EE-A5C5-F1DA7970FB1C}"/>
              </a:ext>
            </a:extLst>
          </p:cNvPr>
          <p:cNvSpPr>
            <a:spLocks noGrp="1"/>
          </p:cNvSpPr>
          <p:nvPr>
            <p:ph idx="18" hasCustomPrompt="1"/>
          </p:nvPr>
        </p:nvSpPr>
        <p:spPr bwMode="gray">
          <a:xfrm>
            <a:off x="6732281" y="1728000"/>
            <a:ext cx="1755229" cy="4298400"/>
          </a:xfrm>
        </p:spPr>
        <p:txBody>
          <a:bodyPr/>
          <a:lstStyle>
            <a:lvl1pPr>
              <a:defRPr sz="1350"/>
            </a:lvl1pPr>
            <a:lvl2pPr>
              <a:defRPr sz="1350"/>
            </a:lvl2pPr>
            <a:lvl3pPr>
              <a:defRPr sz="1350"/>
            </a:lvl3pPr>
            <a:lvl4pPr>
              <a:defRPr sz="1350"/>
            </a:lvl4pPr>
            <a:lvl5pPr>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ource">
            <a:extLst>
              <a:ext uri="{FF2B5EF4-FFF2-40B4-BE49-F238E27FC236}">
                <a16:creationId xmlns:a16="http://schemas.microsoft.com/office/drawing/2014/main" id="{EE031B6F-DA47-4F67-B160-88A8E66F56F0}"/>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12" name="Subtitle 162">
            <a:extLst>
              <a:ext uri="{FF2B5EF4-FFF2-40B4-BE49-F238E27FC236}">
                <a16:creationId xmlns:a16="http://schemas.microsoft.com/office/drawing/2014/main" id="{B4ABC5BE-8E89-45E8-853C-53B118835E3D}"/>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755731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lumns 2/3">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7C066D-1408-4AF6-990A-AA6D0B75DAC5}"/>
              </a:ext>
            </a:extLst>
          </p:cNvPr>
          <p:cNvSpPr>
            <a:spLocks noGrp="1"/>
          </p:cNvSpPr>
          <p:nvPr>
            <p:ph type="title"/>
          </p:nvPr>
        </p:nvSpPr>
        <p:spPr>
          <a:xfrm>
            <a:off x="656490" y="431593"/>
            <a:ext cx="5130000" cy="468000"/>
          </a:xfrm>
        </p:spPr>
        <p:txBody>
          <a:bodyPr/>
          <a:lstStyle/>
          <a:p>
            <a:r>
              <a:rPr lang="fi-FI"/>
              <a:t>Muokkaa ots. perustyyl. napsautt.</a:t>
            </a:r>
            <a:endParaRPr lang="en-US" dirty="0"/>
          </a:p>
        </p:txBody>
      </p:sp>
      <p:sp>
        <p:nvSpPr>
          <p:cNvPr id="11" name="Background">
            <a:extLst>
              <a:ext uri="{FF2B5EF4-FFF2-40B4-BE49-F238E27FC236}">
                <a16:creationId xmlns:a16="http://schemas.microsoft.com/office/drawing/2014/main" id="{16AC0D79-41AD-4CF9-BEA6-226900CD913D}"/>
              </a:ext>
            </a:extLst>
          </p:cNvPr>
          <p:cNvSpPr>
            <a:spLocks noChangeAspect="1"/>
          </p:cNvSpPr>
          <p:nvPr/>
        </p:nvSpPr>
        <p:spPr bwMode="hidden">
          <a:xfrm>
            <a:off x="5922175" y="0"/>
            <a:ext cx="32218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en-US" sz="1125" dirty="0"/>
          </a:p>
        </p:txBody>
      </p:sp>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29" name="Content 1">
            <a:extLst>
              <a:ext uri="{FF2B5EF4-FFF2-40B4-BE49-F238E27FC236}">
                <a16:creationId xmlns:a16="http://schemas.microsoft.com/office/drawing/2014/main" id="{29320A8F-011E-4A31-B276-B6022DE917FE}"/>
              </a:ext>
            </a:extLst>
          </p:cNvPr>
          <p:cNvSpPr>
            <a:spLocks noGrp="1"/>
          </p:cNvSpPr>
          <p:nvPr>
            <p:ph idx="1" hasCustomPrompt="1"/>
          </p:nvPr>
        </p:nvSpPr>
        <p:spPr bwMode="gray">
          <a:xfrm>
            <a:off x="656491" y="1728000"/>
            <a:ext cx="5130664" cy="4298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2">
            <a:extLst>
              <a:ext uri="{FF2B5EF4-FFF2-40B4-BE49-F238E27FC236}">
                <a16:creationId xmlns:a16="http://schemas.microsoft.com/office/drawing/2014/main" id="{CEBF06C2-9F0C-4DC9-BBB1-3B754F2B5C30}"/>
              </a:ext>
            </a:extLst>
          </p:cNvPr>
          <p:cNvSpPr>
            <a:spLocks noGrp="1"/>
          </p:cNvSpPr>
          <p:nvPr>
            <p:ph idx="14" hasCustomPrompt="1"/>
          </p:nvPr>
        </p:nvSpPr>
        <p:spPr bwMode="black">
          <a:xfrm>
            <a:off x="6192211" y="1728000"/>
            <a:ext cx="2286000" cy="429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a:extLst>
              <a:ext uri="{FF2B5EF4-FFF2-40B4-BE49-F238E27FC236}">
                <a16:creationId xmlns:a16="http://schemas.microsoft.com/office/drawing/2014/main" id="{B67EEE50-D900-8B3E-A879-0463939A04F8}"/>
              </a:ext>
            </a:extLst>
          </p:cNvPr>
          <p:cNvGrpSpPr>
            <a:grpSpLocks noChangeAspect="1"/>
          </p:cNvGrpSpPr>
          <p:nvPr/>
        </p:nvGrpSpPr>
        <p:grpSpPr>
          <a:xfrm>
            <a:off x="8082942" y="6263695"/>
            <a:ext cx="691295" cy="252000"/>
            <a:chOff x="10087301" y="6334633"/>
            <a:chExt cx="659697" cy="180361"/>
          </a:xfrm>
        </p:grpSpPr>
        <p:sp>
          <p:nvSpPr>
            <p:cNvPr id="31" name="Freihandform: Form 30">
              <a:extLst>
                <a:ext uri="{FF2B5EF4-FFF2-40B4-BE49-F238E27FC236}">
                  <a16:creationId xmlns:a16="http://schemas.microsoft.com/office/drawing/2014/main" id="{510AED1F-8934-4D27-A2BE-5C1C1BC55852}"/>
                </a:ext>
              </a:extLst>
            </p:cNvPr>
            <p:cNvSpPr/>
            <p:nvPr/>
          </p:nvSpPr>
          <p:spPr bwMode="black">
            <a:xfrm>
              <a:off x="10622512" y="6375380"/>
              <a:ext cx="124486" cy="139557"/>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33" name="Freihandform: Form 32">
              <a:extLst>
                <a:ext uri="{FF2B5EF4-FFF2-40B4-BE49-F238E27FC236}">
                  <a16:creationId xmlns:a16="http://schemas.microsoft.com/office/drawing/2014/main" id="{CF7D57A7-FECF-4DEF-BF28-40425DDB8F17}"/>
                </a:ext>
              </a:extLst>
            </p:cNvPr>
            <p:cNvSpPr/>
            <p:nvPr/>
          </p:nvSpPr>
          <p:spPr bwMode="black">
            <a:xfrm>
              <a:off x="10421722" y="6334633"/>
              <a:ext cx="73331" cy="180304"/>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37" name="Freihandform: Form 36">
              <a:extLst>
                <a:ext uri="{FF2B5EF4-FFF2-40B4-BE49-F238E27FC236}">
                  <a16:creationId xmlns:a16="http://schemas.microsoft.com/office/drawing/2014/main" id="{3306E0B7-8962-457A-B7FB-B7572483A1D0}"/>
                </a:ext>
              </a:extLst>
            </p:cNvPr>
            <p:cNvSpPr/>
            <p:nvPr/>
          </p:nvSpPr>
          <p:spPr bwMode="black">
            <a:xfrm>
              <a:off x="10284375" y="6375380"/>
              <a:ext cx="118599" cy="139614"/>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solidFill>
              <a:schemeClr val="bg1"/>
            </a:solidFill>
            <a:ln w="9525" cap="flat">
              <a:noFill/>
              <a:prstDash val="solid"/>
              <a:miter/>
            </a:ln>
          </p:spPr>
          <p:txBody>
            <a:bodyPr lIns="0" tIns="0" rIns="0" bIns="0" rtlCol="0" anchor="ctr"/>
            <a:lstStyle/>
            <a:p>
              <a:endParaRPr lang="en-US" sz="1350" dirty="0"/>
            </a:p>
          </p:txBody>
        </p:sp>
        <p:sp>
          <p:nvSpPr>
            <p:cNvPr id="41" name="Freihandform: Form 40">
              <a:extLst>
                <a:ext uri="{FF2B5EF4-FFF2-40B4-BE49-F238E27FC236}">
                  <a16:creationId xmlns:a16="http://schemas.microsoft.com/office/drawing/2014/main" id="{BD16979A-66C2-4932-8F1E-684EA1259F78}"/>
                </a:ext>
              </a:extLst>
            </p:cNvPr>
            <p:cNvSpPr/>
            <p:nvPr/>
          </p:nvSpPr>
          <p:spPr bwMode="black">
            <a:xfrm>
              <a:off x="10505628" y="6374980"/>
              <a:ext cx="103396" cy="139900"/>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42" name="Freihandform: Form 41">
              <a:extLst>
                <a:ext uri="{FF2B5EF4-FFF2-40B4-BE49-F238E27FC236}">
                  <a16:creationId xmlns:a16="http://schemas.microsoft.com/office/drawing/2014/main" id="{1C29944F-FE0E-4FDE-B18C-3BE43CD6A18E}"/>
                </a:ext>
              </a:extLst>
            </p:cNvPr>
            <p:cNvSpPr/>
            <p:nvPr/>
          </p:nvSpPr>
          <p:spPr bwMode="black">
            <a:xfrm>
              <a:off x="10087301" y="6334633"/>
              <a:ext cx="176841" cy="178361"/>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solidFill>
              <a:schemeClr val="bg1"/>
            </a:solidFill>
            <a:ln w="9525" cap="flat">
              <a:noFill/>
              <a:prstDash val="solid"/>
              <a:miter/>
            </a:ln>
          </p:spPr>
          <p:txBody>
            <a:bodyPr lIns="0" tIns="0" rIns="0" bIns="0" rtlCol="0" anchor="ctr"/>
            <a:lstStyle/>
            <a:p>
              <a:endParaRPr lang="en-US" sz="1350" dirty="0"/>
            </a:p>
          </p:txBody>
        </p:sp>
      </p:grpSp>
      <p:sp>
        <p:nvSpPr>
          <p:cNvPr id="27" name="Source">
            <a:extLst>
              <a:ext uri="{FF2B5EF4-FFF2-40B4-BE49-F238E27FC236}">
                <a16:creationId xmlns:a16="http://schemas.microsoft.com/office/drawing/2014/main" id="{8A17ED21-84DD-4E99-94F3-4F6AC993086A}"/>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26" name="Subtitle 162">
            <a:extLst>
              <a:ext uri="{FF2B5EF4-FFF2-40B4-BE49-F238E27FC236}">
                <a16:creationId xmlns:a16="http://schemas.microsoft.com/office/drawing/2014/main" id="{A7582521-C592-43B7-805B-B2DCA56F4F96}"/>
              </a:ext>
            </a:extLst>
          </p:cNvPr>
          <p:cNvSpPr>
            <a:spLocks noGrp="1"/>
          </p:cNvSpPr>
          <p:nvPr>
            <p:ph type="subTitle" idx="27"/>
          </p:nvPr>
        </p:nvSpPr>
        <p:spPr bwMode="black">
          <a:xfrm>
            <a:off x="657000" y="831600"/>
            <a:ext cx="51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332204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and Box">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6" name="Content">
            <a:extLst>
              <a:ext uri="{FF2B5EF4-FFF2-40B4-BE49-F238E27FC236}">
                <a16:creationId xmlns:a16="http://schemas.microsoft.com/office/drawing/2014/main" id="{4A98D36D-B8A3-44C8-A0DE-C5DFC30624A8}"/>
              </a:ext>
            </a:extLst>
          </p:cNvPr>
          <p:cNvSpPr>
            <a:spLocks noGrp="1"/>
          </p:cNvSpPr>
          <p:nvPr>
            <p:ph idx="1" hasCustomPrompt="1"/>
          </p:nvPr>
        </p:nvSpPr>
        <p:spPr bwMode="gray">
          <a:xfrm>
            <a:off x="656490" y="1728000"/>
            <a:ext cx="3780492" cy="4298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a:extLst>
              <a:ext uri="{FF2B5EF4-FFF2-40B4-BE49-F238E27FC236}">
                <a16:creationId xmlns:a16="http://schemas.microsoft.com/office/drawing/2014/main" id="{A7729FDE-9ABA-469F-A4E6-A13ABDE17376}"/>
              </a:ext>
            </a:extLst>
          </p:cNvPr>
          <p:cNvSpPr>
            <a:spLocks noGrp="1" noChangeAspect="1"/>
          </p:cNvSpPr>
          <p:nvPr>
            <p:ph type="body" sz="quarter" idx="16" hasCustomPrompt="1"/>
          </p:nvPr>
        </p:nvSpPr>
        <p:spPr bwMode="black">
          <a:xfrm>
            <a:off x="4707017" y="1728000"/>
            <a:ext cx="3780492" cy="4298400"/>
          </a:xfrm>
          <a:custGeom>
            <a:avLst/>
            <a:gdLst>
              <a:gd name="connsiteX0" fmla="*/ 0 w 5037431"/>
              <a:gd name="connsiteY0" fmla="*/ 0 h 4298400"/>
              <a:gd name="connsiteX1" fmla="*/ 5037431 w 5037431"/>
              <a:gd name="connsiteY1" fmla="*/ 0 h 4298400"/>
              <a:gd name="connsiteX2" fmla="*/ 5037431 w 5037431"/>
              <a:gd name="connsiteY2" fmla="*/ 1056585 h 4298400"/>
              <a:gd name="connsiteX3" fmla="*/ 5037431 w 5037431"/>
              <a:gd name="connsiteY3" fmla="*/ 1996385 h 4298400"/>
              <a:gd name="connsiteX4" fmla="*/ 5037431 w 5037431"/>
              <a:gd name="connsiteY4" fmla="*/ 2302015 h 4298400"/>
              <a:gd name="connsiteX5" fmla="*/ 5037431 w 5037431"/>
              <a:gd name="connsiteY5" fmla="*/ 3358600 h 4298400"/>
              <a:gd name="connsiteX6" fmla="*/ 5037431 w 5037431"/>
              <a:gd name="connsiteY6" fmla="*/ 4298400 h 4298400"/>
              <a:gd name="connsiteX7" fmla="*/ 699390 w 5037431"/>
              <a:gd name="connsiteY7" fmla="*/ 4298400 h 4298400"/>
              <a:gd name="connsiteX8" fmla="*/ 0 w 5037431"/>
              <a:gd name="connsiteY8" fmla="*/ 3601468 h 4298400"/>
              <a:gd name="connsiteX9" fmla="*/ 0 w 5037431"/>
              <a:gd name="connsiteY9" fmla="*/ 2661668 h 4298400"/>
              <a:gd name="connsiteX10" fmla="*/ 0 w 5037431"/>
              <a:gd name="connsiteY10" fmla="*/ 2209784 h 4298400"/>
              <a:gd name="connsiteX11" fmla="*/ 0 w 5037431"/>
              <a:gd name="connsiteY11" fmla="*/ 1996385 h 4298400"/>
              <a:gd name="connsiteX12" fmla="*/ 0 w 5037431"/>
              <a:gd name="connsiteY12" fmla="*/ 1605083 h 4298400"/>
              <a:gd name="connsiteX13" fmla="*/ 0 w 5037431"/>
              <a:gd name="connsiteY13" fmla="*/ 1269984 h 4298400"/>
              <a:gd name="connsiteX14" fmla="*/ 0 w 5037431"/>
              <a:gd name="connsiteY14" fmla="*/ 1056585 h 4298400"/>
              <a:gd name="connsiteX15" fmla="*/ 0 w 5037431"/>
              <a:gd name="connsiteY15" fmla="*/ 213399 h 4298400"/>
              <a:gd name="connsiteX0" fmla="*/ 0 w 5037431"/>
              <a:gd name="connsiteY0" fmla="*/ 0 h 4298400"/>
              <a:gd name="connsiteX1" fmla="*/ 5037431 w 5037431"/>
              <a:gd name="connsiteY1" fmla="*/ 0 h 4298400"/>
              <a:gd name="connsiteX2" fmla="*/ 5037431 w 5037431"/>
              <a:gd name="connsiteY2" fmla="*/ 1056585 h 4298400"/>
              <a:gd name="connsiteX3" fmla="*/ 5037431 w 5037431"/>
              <a:gd name="connsiteY3" fmla="*/ 1996385 h 4298400"/>
              <a:gd name="connsiteX4" fmla="*/ 5037431 w 5037431"/>
              <a:gd name="connsiteY4" fmla="*/ 2302015 h 4298400"/>
              <a:gd name="connsiteX5" fmla="*/ 5037431 w 5037431"/>
              <a:gd name="connsiteY5" fmla="*/ 3358600 h 4298400"/>
              <a:gd name="connsiteX6" fmla="*/ 5037431 w 5037431"/>
              <a:gd name="connsiteY6" fmla="*/ 4298400 h 4298400"/>
              <a:gd name="connsiteX7" fmla="*/ 699390 w 5037431"/>
              <a:gd name="connsiteY7" fmla="*/ 4298400 h 4298400"/>
              <a:gd name="connsiteX8" fmla="*/ 0 w 5037431"/>
              <a:gd name="connsiteY8" fmla="*/ 3601468 h 4298400"/>
              <a:gd name="connsiteX9" fmla="*/ 0 w 5037431"/>
              <a:gd name="connsiteY9" fmla="*/ 2661668 h 4298400"/>
              <a:gd name="connsiteX10" fmla="*/ 0 w 5037431"/>
              <a:gd name="connsiteY10" fmla="*/ 2209784 h 4298400"/>
              <a:gd name="connsiteX11" fmla="*/ 0 w 5037431"/>
              <a:gd name="connsiteY11" fmla="*/ 1996385 h 4298400"/>
              <a:gd name="connsiteX12" fmla="*/ 0 w 5037431"/>
              <a:gd name="connsiteY12" fmla="*/ 1605083 h 4298400"/>
              <a:gd name="connsiteX13" fmla="*/ 0 w 5037431"/>
              <a:gd name="connsiteY13" fmla="*/ 1269984 h 4298400"/>
              <a:gd name="connsiteX14" fmla="*/ 0 w 5037431"/>
              <a:gd name="connsiteY14" fmla="*/ 1056585 h 4298400"/>
              <a:gd name="connsiteX15" fmla="*/ 0 w 5037431"/>
              <a:gd name="connsiteY15" fmla="*/ 0 h 4298400"/>
              <a:gd name="connsiteX0" fmla="*/ 0 w 5037431"/>
              <a:gd name="connsiteY0" fmla="*/ 0 h 4298400"/>
              <a:gd name="connsiteX1" fmla="*/ 5037431 w 5037431"/>
              <a:gd name="connsiteY1" fmla="*/ 0 h 4298400"/>
              <a:gd name="connsiteX2" fmla="*/ 5037431 w 5037431"/>
              <a:gd name="connsiteY2" fmla="*/ 1056585 h 4298400"/>
              <a:gd name="connsiteX3" fmla="*/ 5037431 w 5037431"/>
              <a:gd name="connsiteY3" fmla="*/ 1996385 h 4298400"/>
              <a:gd name="connsiteX4" fmla="*/ 5037431 w 5037431"/>
              <a:gd name="connsiteY4" fmla="*/ 2302015 h 4298400"/>
              <a:gd name="connsiteX5" fmla="*/ 5037431 w 5037431"/>
              <a:gd name="connsiteY5" fmla="*/ 3358600 h 4298400"/>
              <a:gd name="connsiteX6" fmla="*/ 5037431 w 5037431"/>
              <a:gd name="connsiteY6" fmla="*/ 4298400 h 4298400"/>
              <a:gd name="connsiteX7" fmla="*/ 699390 w 5037431"/>
              <a:gd name="connsiteY7" fmla="*/ 4298400 h 4298400"/>
              <a:gd name="connsiteX8" fmla="*/ 0 w 5037431"/>
              <a:gd name="connsiteY8" fmla="*/ 3601468 h 4298400"/>
              <a:gd name="connsiteX9" fmla="*/ 0 w 5037431"/>
              <a:gd name="connsiteY9" fmla="*/ 2661668 h 4298400"/>
              <a:gd name="connsiteX10" fmla="*/ 0 w 5037431"/>
              <a:gd name="connsiteY10" fmla="*/ 2209784 h 4298400"/>
              <a:gd name="connsiteX11" fmla="*/ 0 w 5037431"/>
              <a:gd name="connsiteY11" fmla="*/ 1996385 h 4298400"/>
              <a:gd name="connsiteX12" fmla="*/ 0 w 5037431"/>
              <a:gd name="connsiteY12" fmla="*/ 1605083 h 4298400"/>
              <a:gd name="connsiteX13" fmla="*/ 0 w 5037431"/>
              <a:gd name="connsiteY13" fmla="*/ 1269984 h 4298400"/>
              <a:gd name="connsiteX14" fmla="*/ 0 w 5037431"/>
              <a:gd name="connsiteY14" fmla="*/ 0 h 4298400"/>
              <a:gd name="connsiteX0" fmla="*/ 0 w 5037431"/>
              <a:gd name="connsiteY0" fmla="*/ 0 h 4298400"/>
              <a:gd name="connsiteX1" fmla="*/ 5037431 w 5037431"/>
              <a:gd name="connsiteY1" fmla="*/ 0 h 4298400"/>
              <a:gd name="connsiteX2" fmla="*/ 5037431 w 5037431"/>
              <a:gd name="connsiteY2" fmla="*/ 1056585 h 4298400"/>
              <a:gd name="connsiteX3" fmla="*/ 5037431 w 5037431"/>
              <a:gd name="connsiteY3" fmla="*/ 1996385 h 4298400"/>
              <a:gd name="connsiteX4" fmla="*/ 5037431 w 5037431"/>
              <a:gd name="connsiteY4" fmla="*/ 2302015 h 4298400"/>
              <a:gd name="connsiteX5" fmla="*/ 5037431 w 5037431"/>
              <a:gd name="connsiteY5" fmla="*/ 3358600 h 4298400"/>
              <a:gd name="connsiteX6" fmla="*/ 5037431 w 5037431"/>
              <a:gd name="connsiteY6" fmla="*/ 4298400 h 4298400"/>
              <a:gd name="connsiteX7" fmla="*/ 699390 w 5037431"/>
              <a:gd name="connsiteY7" fmla="*/ 4298400 h 4298400"/>
              <a:gd name="connsiteX8" fmla="*/ 0 w 5037431"/>
              <a:gd name="connsiteY8" fmla="*/ 3601468 h 4298400"/>
              <a:gd name="connsiteX9" fmla="*/ 0 w 5037431"/>
              <a:gd name="connsiteY9" fmla="*/ 2661668 h 4298400"/>
              <a:gd name="connsiteX10" fmla="*/ 0 w 5037431"/>
              <a:gd name="connsiteY10" fmla="*/ 2209784 h 4298400"/>
              <a:gd name="connsiteX11" fmla="*/ 0 w 5037431"/>
              <a:gd name="connsiteY11" fmla="*/ 1996385 h 4298400"/>
              <a:gd name="connsiteX12" fmla="*/ 0 w 5037431"/>
              <a:gd name="connsiteY12" fmla="*/ 1605083 h 4298400"/>
              <a:gd name="connsiteX13" fmla="*/ 0 w 5037431"/>
              <a:gd name="connsiteY13" fmla="*/ 0 h 4298400"/>
              <a:gd name="connsiteX0" fmla="*/ 0 w 5037431"/>
              <a:gd name="connsiteY0" fmla="*/ 0 h 4298400"/>
              <a:gd name="connsiteX1" fmla="*/ 5037431 w 5037431"/>
              <a:gd name="connsiteY1" fmla="*/ 0 h 4298400"/>
              <a:gd name="connsiteX2" fmla="*/ 5037431 w 5037431"/>
              <a:gd name="connsiteY2" fmla="*/ 1056585 h 4298400"/>
              <a:gd name="connsiteX3" fmla="*/ 5037431 w 5037431"/>
              <a:gd name="connsiteY3" fmla="*/ 1996385 h 4298400"/>
              <a:gd name="connsiteX4" fmla="*/ 5037431 w 5037431"/>
              <a:gd name="connsiteY4" fmla="*/ 2302015 h 4298400"/>
              <a:gd name="connsiteX5" fmla="*/ 5037431 w 5037431"/>
              <a:gd name="connsiteY5" fmla="*/ 3358600 h 4298400"/>
              <a:gd name="connsiteX6" fmla="*/ 5037431 w 5037431"/>
              <a:gd name="connsiteY6" fmla="*/ 4298400 h 4298400"/>
              <a:gd name="connsiteX7" fmla="*/ 699390 w 5037431"/>
              <a:gd name="connsiteY7" fmla="*/ 4298400 h 4298400"/>
              <a:gd name="connsiteX8" fmla="*/ 0 w 5037431"/>
              <a:gd name="connsiteY8" fmla="*/ 3601468 h 4298400"/>
              <a:gd name="connsiteX9" fmla="*/ 0 w 5037431"/>
              <a:gd name="connsiteY9" fmla="*/ 2661668 h 4298400"/>
              <a:gd name="connsiteX10" fmla="*/ 0 w 5037431"/>
              <a:gd name="connsiteY10" fmla="*/ 2209784 h 4298400"/>
              <a:gd name="connsiteX11" fmla="*/ 0 w 5037431"/>
              <a:gd name="connsiteY11" fmla="*/ 1996385 h 4298400"/>
              <a:gd name="connsiteX12" fmla="*/ 0 w 5037431"/>
              <a:gd name="connsiteY12" fmla="*/ 0 h 4298400"/>
              <a:gd name="connsiteX0" fmla="*/ 0 w 5037431"/>
              <a:gd name="connsiteY0" fmla="*/ 0 h 4298400"/>
              <a:gd name="connsiteX1" fmla="*/ 5037431 w 5037431"/>
              <a:gd name="connsiteY1" fmla="*/ 0 h 4298400"/>
              <a:gd name="connsiteX2" fmla="*/ 5037431 w 5037431"/>
              <a:gd name="connsiteY2" fmla="*/ 1056585 h 4298400"/>
              <a:gd name="connsiteX3" fmla="*/ 5037431 w 5037431"/>
              <a:gd name="connsiteY3" fmla="*/ 1996385 h 4298400"/>
              <a:gd name="connsiteX4" fmla="*/ 5037431 w 5037431"/>
              <a:gd name="connsiteY4" fmla="*/ 2302015 h 4298400"/>
              <a:gd name="connsiteX5" fmla="*/ 5037431 w 5037431"/>
              <a:gd name="connsiteY5" fmla="*/ 3358600 h 4298400"/>
              <a:gd name="connsiteX6" fmla="*/ 5037431 w 5037431"/>
              <a:gd name="connsiteY6" fmla="*/ 4298400 h 4298400"/>
              <a:gd name="connsiteX7" fmla="*/ 699390 w 5037431"/>
              <a:gd name="connsiteY7" fmla="*/ 4298400 h 4298400"/>
              <a:gd name="connsiteX8" fmla="*/ 0 w 5037431"/>
              <a:gd name="connsiteY8" fmla="*/ 3601468 h 4298400"/>
              <a:gd name="connsiteX9" fmla="*/ 0 w 5037431"/>
              <a:gd name="connsiteY9" fmla="*/ 2661668 h 4298400"/>
              <a:gd name="connsiteX10" fmla="*/ 0 w 5037431"/>
              <a:gd name="connsiteY10" fmla="*/ 2209784 h 4298400"/>
              <a:gd name="connsiteX11" fmla="*/ 0 w 5037431"/>
              <a:gd name="connsiteY11" fmla="*/ 0 h 4298400"/>
              <a:gd name="connsiteX0" fmla="*/ 0 w 5037431"/>
              <a:gd name="connsiteY0" fmla="*/ 0 h 4298400"/>
              <a:gd name="connsiteX1" fmla="*/ 5037431 w 5037431"/>
              <a:gd name="connsiteY1" fmla="*/ 0 h 4298400"/>
              <a:gd name="connsiteX2" fmla="*/ 5037431 w 5037431"/>
              <a:gd name="connsiteY2" fmla="*/ 1056585 h 4298400"/>
              <a:gd name="connsiteX3" fmla="*/ 5037431 w 5037431"/>
              <a:gd name="connsiteY3" fmla="*/ 1996385 h 4298400"/>
              <a:gd name="connsiteX4" fmla="*/ 5037431 w 5037431"/>
              <a:gd name="connsiteY4" fmla="*/ 2302015 h 4298400"/>
              <a:gd name="connsiteX5" fmla="*/ 5037431 w 5037431"/>
              <a:gd name="connsiteY5" fmla="*/ 3358600 h 4298400"/>
              <a:gd name="connsiteX6" fmla="*/ 5037431 w 5037431"/>
              <a:gd name="connsiteY6" fmla="*/ 4298400 h 4298400"/>
              <a:gd name="connsiteX7" fmla="*/ 699390 w 5037431"/>
              <a:gd name="connsiteY7" fmla="*/ 4298400 h 4298400"/>
              <a:gd name="connsiteX8" fmla="*/ 0 w 5037431"/>
              <a:gd name="connsiteY8" fmla="*/ 3601468 h 4298400"/>
              <a:gd name="connsiteX9" fmla="*/ 0 w 5037431"/>
              <a:gd name="connsiteY9" fmla="*/ 2661668 h 4298400"/>
              <a:gd name="connsiteX10" fmla="*/ 0 w 5037431"/>
              <a:gd name="connsiteY10" fmla="*/ 0 h 4298400"/>
              <a:gd name="connsiteX0" fmla="*/ 0 w 5037431"/>
              <a:gd name="connsiteY0" fmla="*/ 0 h 4298400"/>
              <a:gd name="connsiteX1" fmla="*/ 5037431 w 5037431"/>
              <a:gd name="connsiteY1" fmla="*/ 0 h 4298400"/>
              <a:gd name="connsiteX2" fmla="*/ 5037431 w 5037431"/>
              <a:gd name="connsiteY2" fmla="*/ 1056585 h 4298400"/>
              <a:gd name="connsiteX3" fmla="*/ 5037431 w 5037431"/>
              <a:gd name="connsiteY3" fmla="*/ 1996385 h 4298400"/>
              <a:gd name="connsiteX4" fmla="*/ 5037431 w 5037431"/>
              <a:gd name="connsiteY4" fmla="*/ 2302015 h 4298400"/>
              <a:gd name="connsiteX5" fmla="*/ 5037431 w 5037431"/>
              <a:gd name="connsiteY5" fmla="*/ 3358600 h 4298400"/>
              <a:gd name="connsiteX6" fmla="*/ 5037431 w 5037431"/>
              <a:gd name="connsiteY6" fmla="*/ 4298400 h 4298400"/>
              <a:gd name="connsiteX7" fmla="*/ 699390 w 5037431"/>
              <a:gd name="connsiteY7" fmla="*/ 4298400 h 4298400"/>
              <a:gd name="connsiteX8" fmla="*/ 0 w 5037431"/>
              <a:gd name="connsiteY8" fmla="*/ 3601468 h 4298400"/>
              <a:gd name="connsiteX9" fmla="*/ 0 w 5037431"/>
              <a:gd name="connsiteY9" fmla="*/ 0 h 4298400"/>
              <a:gd name="connsiteX0" fmla="*/ 0 w 5037431"/>
              <a:gd name="connsiteY0" fmla="*/ 0 h 4298400"/>
              <a:gd name="connsiteX1" fmla="*/ 5037431 w 5037431"/>
              <a:gd name="connsiteY1" fmla="*/ 0 h 4298400"/>
              <a:gd name="connsiteX2" fmla="*/ 5037431 w 5037431"/>
              <a:gd name="connsiteY2" fmla="*/ 1056585 h 4298400"/>
              <a:gd name="connsiteX3" fmla="*/ 5037431 w 5037431"/>
              <a:gd name="connsiteY3" fmla="*/ 2302015 h 4298400"/>
              <a:gd name="connsiteX4" fmla="*/ 5037431 w 5037431"/>
              <a:gd name="connsiteY4" fmla="*/ 3358600 h 4298400"/>
              <a:gd name="connsiteX5" fmla="*/ 5037431 w 5037431"/>
              <a:gd name="connsiteY5" fmla="*/ 4298400 h 4298400"/>
              <a:gd name="connsiteX6" fmla="*/ 699390 w 5037431"/>
              <a:gd name="connsiteY6" fmla="*/ 4298400 h 4298400"/>
              <a:gd name="connsiteX7" fmla="*/ 0 w 5037431"/>
              <a:gd name="connsiteY7" fmla="*/ 3601468 h 4298400"/>
              <a:gd name="connsiteX8" fmla="*/ 0 w 5037431"/>
              <a:gd name="connsiteY8" fmla="*/ 0 h 4298400"/>
              <a:gd name="connsiteX0" fmla="*/ 0 w 5037431"/>
              <a:gd name="connsiteY0" fmla="*/ 0 h 4298400"/>
              <a:gd name="connsiteX1" fmla="*/ 5037431 w 5037431"/>
              <a:gd name="connsiteY1" fmla="*/ 0 h 4298400"/>
              <a:gd name="connsiteX2" fmla="*/ 5037431 w 5037431"/>
              <a:gd name="connsiteY2" fmla="*/ 2302015 h 4298400"/>
              <a:gd name="connsiteX3" fmla="*/ 5037431 w 5037431"/>
              <a:gd name="connsiteY3" fmla="*/ 3358600 h 4298400"/>
              <a:gd name="connsiteX4" fmla="*/ 5037431 w 5037431"/>
              <a:gd name="connsiteY4" fmla="*/ 4298400 h 4298400"/>
              <a:gd name="connsiteX5" fmla="*/ 699390 w 5037431"/>
              <a:gd name="connsiteY5" fmla="*/ 4298400 h 4298400"/>
              <a:gd name="connsiteX6" fmla="*/ 0 w 5037431"/>
              <a:gd name="connsiteY6" fmla="*/ 3601468 h 4298400"/>
              <a:gd name="connsiteX7" fmla="*/ 0 w 5037431"/>
              <a:gd name="connsiteY7" fmla="*/ 0 h 4298400"/>
              <a:gd name="connsiteX0" fmla="*/ 0 w 5037431"/>
              <a:gd name="connsiteY0" fmla="*/ 0 h 4298400"/>
              <a:gd name="connsiteX1" fmla="*/ 5037431 w 5037431"/>
              <a:gd name="connsiteY1" fmla="*/ 0 h 4298400"/>
              <a:gd name="connsiteX2" fmla="*/ 5037431 w 5037431"/>
              <a:gd name="connsiteY2" fmla="*/ 3358600 h 4298400"/>
              <a:gd name="connsiteX3" fmla="*/ 5037431 w 5037431"/>
              <a:gd name="connsiteY3" fmla="*/ 4298400 h 4298400"/>
              <a:gd name="connsiteX4" fmla="*/ 699390 w 5037431"/>
              <a:gd name="connsiteY4" fmla="*/ 4298400 h 4298400"/>
              <a:gd name="connsiteX5" fmla="*/ 0 w 5037431"/>
              <a:gd name="connsiteY5" fmla="*/ 3601468 h 4298400"/>
              <a:gd name="connsiteX6" fmla="*/ 0 w 5037431"/>
              <a:gd name="connsiteY6" fmla="*/ 0 h 4298400"/>
              <a:gd name="connsiteX0" fmla="*/ 0 w 5037431"/>
              <a:gd name="connsiteY0" fmla="*/ 0 h 4298400"/>
              <a:gd name="connsiteX1" fmla="*/ 5037431 w 5037431"/>
              <a:gd name="connsiteY1" fmla="*/ 0 h 4298400"/>
              <a:gd name="connsiteX2" fmla="*/ 5037431 w 5037431"/>
              <a:gd name="connsiteY2" fmla="*/ 4298400 h 4298400"/>
              <a:gd name="connsiteX3" fmla="*/ 699390 w 5037431"/>
              <a:gd name="connsiteY3" fmla="*/ 4298400 h 4298400"/>
              <a:gd name="connsiteX4" fmla="*/ 0 w 5037431"/>
              <a:gd name="connsiteY4" fmla="*/ 3601468 h 4298400"/>
              <a:gd name="connsiteX5" fmla="*/ 0 w 5037431"/>
              <a:gd name="connsiteY5" fmla="*/ 0 h 429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7431" h="4298400">
                <a:moveTo>
                  <a:pt x="0" y="0"/>
                </a:moveTo>
                <a:lnTo>
                  <a:pt x="5037431" y="0"/>
                </a:lnTo>
                <a:lnTo>
                  <a:pt x="5037431" y="4298400"/>
                </a:lnTo>
                <a:lnTo>
                  <a:pt x="699390" y="4298400"/>
                </a:lnTo>
                <a:lnTo>
                  <a:pt x="0" y="3601468"/>
                </a:lnTo>
                <a:lnTo>
                  <a:pt x="0" y="0"/>
                </a:lnTo>
                <a:close/>
              </a:path>
            </a:pathLst>
          </a:custGeom>
          <a:solidFill>
            <a:schemeClr val="tx1"/>
          </a:solidFill>
          <a:ln w="6350">
            <a:noFill/>
          </a:ln>
        </p:spPr>
        <p:txBody>
          <a:bodyPr wrap="square" lIns="360000" tIns="360000" rIns="360000" bIns="360000" anchor="ctr" anchorCtr="0">
            <a:noAutofit/>
          </a:bodyPr>
          <a:lstStyle>
            <a:lvl1pPr marL="0" indent="0">
              <a:buNone/>
              <a:defRPr sz="2700" b="1">
                <a:ln w="12700">
                  <a:noFill/>
                </a:ln>
                <a:solidFill>
                  <a:schemeClr val="bg1"/>
                </a:solidFill>
              </a:defRPr>
            </a:lvl1pPr>
          </a:lstStyle>
          <a:p>
            <a:pPr lvl="0"/>
            <a:r>
              <a:rPr lang="en-US" dirty="0"/>
              <a:t>Click to add text</a:t>
            </a:r>
          </a:p>
        </p:txBody>
      </p:sp>
      <p:sp>
        <p:nvSpPr>
          <p:cNvPr id="7" name="Title 6">
            <a:extLst>
              <a:ext uri="{FF2B5EF4-FFF2-40B4-BE49-F238E27FC236}">
                <a16:creationId xmlns:a16="http://schemas.microsoft.com/office/drawing/2014/main" id="{5FA8C55D-21AC-4CFA-AEE8-32E3B6F98A12}"/>
              </a:ext>
            </a:extLst>
          </p:cNvPr>
          <p:cNvSpPr>
            <a:spLocks noGrp="1"/>
          </p:cNvSpPr>
          <p:nvPr>
            <p:ph type="title"/>
          </p:nvPr>
        </p:nvSpPr>
        <p:spPr/>
        <p:txBody>
          <a:bodyPr/>
          <a:lstStyle/>
          <a:p>
            <a:r>
              <a:rPr lang="fi-FI"/>
              <a:t>Muokkaa ots. perustyyl. napsautt.</a:t>
            </a:r>
            <a:endParaRPr lang="en-US"/>
          </a:p>
        </p:txBody>
      </p:sp>
      <p:sp>
        <p:nvSpPr>
          <p:cNvPr id="13" name="Source">
            <a:extLst>
              <a:ext uri="{FF2B5EF4-FFF2-40B4-BE49-F238E27FC236}">
                <a16:creationId xmlns:a16="http://schemas.microsoft.com/office/drawing/2014/main" id="{00EC3A9D-1A32-4CD1-BD02-262A0D367235}"/>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11" name="Subtitle 162">
            <a:extLst>
              <a:ext uri="{FF2B5EF4-FFF2-40B4-BE49-F238E27FC236}">
                <a16:creationId xmlns:a16="http://schemas.microsoft.com/office/drawing/2014/main" id="{A0B58664-D798-423B-B7AD-59CCD35A975A}"/>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1067893709"/>
      </p:ext>
    </p:extLst>
  </p:cSld>
  <p:clrMapOvr>
    <a:masterClrMapping/>
  </p:clrMapOvr>
  <p:extLst>
    <p:ext uri="{DCECCB84-F9BA-43D5-87BE-67443E8EF086}">
      <p15:sldGuideLst xmlns:p15="http://schemas.microsoft.com/office/powerpoint/2012/main">
        <p15:guide id="1" pos="677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and Box 3">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6" name="Content">
            <a:extLst>
              <a:ext uri="{FF2B5EF4-FFF2-40B4-BE49-F238E27FC236}">
                <a16:creationId xmlns:a16="http://schemas.microsoft.com/office/drawing/2014/main" id="{4A98D36D-B8A3-44C8-A0DE-C5DFC30624A8}"/>
              </a:ext>
            </a:extLst>
          </p:cNvPr>
          <p:cNvSpPr>
            <a:spLocks noGrp="1"/>
          </p:cNvSpPr>
          <p:nvPr>
            <p:ph idx="1" hasCustomPrompt="1"/>
          </p:nvPr>
        </p:nvSpPr>
        <p:spPr bwMode="gray">
          <a:xfrm>
            <a:off x="656490" y="1728000"/>
            <a:ext cx="2430317" cy="4298400"/>
          </a:xfrm>
        </p:spPr>
        <p:txBody>
          <a:bodyPr/>
          <a:lstStyle>
            <a:lvl1pPr>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box">
            <a:extLst>
              <a:ext uri="{FF2B5EF4-FFF2-40B4-BE49-F238E27FC236}">
                <a16:creationId xmlns:a16="http://schemas.microsoft.com/office/drawing/2014/main" id="{CD15F23F-BC1E-4C3D-9417-C8EDDEB5E19D}"/>
              </a:ext>
            </a:extLst>
          </p:cNvPr>
          <p:cNvSpPr>
            <a:spLocks noGrp="1" noChangeAspect="1"/>
          </p:cNvSpPr>
          <p:nvPr>
            <p:ph idx="13" hasCustomPrompt="1"/>
          </p:nvPr>
        </p:nvSpPr>
        <p:spPr bwMode="gray">
          <a:xfrm>
            <a:off x="3356841" y="1727999"/>
            <a:ext cx="5130668" cy="4298400"/>
          </a:xfrm>
          <a:custGeom>
            <a:avLst/>
            <a:gdLst>
              <a:gd name="connsiteX0" fmla="*/ 0 w 6840000"/>
              <a:gd name="connsiteY0" fmla="*/ 0 h 4298400"/>
              <a:gd name="connsiteX1" fmla="*/ 6840000 w 6840000"/>
              <a:gd name="connsiteY1" fmla="*/ 0 h 4298400"/>
              <a:gd name="connsiteX2" fmla="*/ 6840000 w 6840000"/>
              <a:gd name="connsiteY2" fmla="*/ 4298400 h 4298400"/>
              <a:gd name="connsiteX3" fmla="*/ 716414 w 6840000"/>
              <a:gd name="connsiteY3" fmla="*/ 4298400 h 4298400"/>
              <a:gd name="connsiteX4" fmla="*/ 0 w 6840000"/>
              <a:gd name="connsiteY4" fmla="*/ 3581986 h 429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000" h="4298400">
                <a:moveTo>
                  <a:pt x="0" y="0"/>
                </a:moveTo>
                <a:lnTo>
                  <a:pt x="6840000" y="0"/>
                </a:lnTo>
                <a:lnTo>
                  <a:pt x="6840000" y="4298400"/>
                </a:lnTo>
                <a:lnTo>
                  <a:pt x="716414" y="4298400"/>
                </a:lnTo>
                <a:lnTo>
                  <a:pt x="0" y="3581986"/>
                </a:lnTo>
                <a:close/>
              </a:path>
            </a:pathLst>
          </a:custGeom>
          <a:ln w="6350">
            <a:solidFill>
              <a:schemeClr val="tx1"/>
            </a:solidFill>
          </a:ln>
        </p:spPr>
        <p:txBody>
          <a:bodyPr wrap="square" lIns="252000" tIns="252000" rIns="252000" bIns="252000">
            <a:noAutofit/>
          </a:bodyPr>
          <a:lstStyle>
            <a:lvl1pPr>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98E274BC-B573-4EC9-A371-BA12AFB06959}"/>
              </a:ext>
            </a:extLst>
          </p:cNvPr>
          <p:cNvSpPr>
            <a:spLocks noGrp="1"/>
          </p:cNvSpPr>
          <p:nvPr>
            <p:ph type="title"/>
          </p:nvPr>
        </p:nvSpPr>
        <p:spPr/>
        <p:txBody>
          <a:bodyPr/>
          <a:lstStyle/>
          <a:p>
            <a:r>
              <a:rPr lang="fi-FI"/>
              <a:t>Muokkaa ots. perustyyl. napsautt.</a:t>
            </a:r>
            <a:endParaRPr lang="en-US"/>
          </a:p>
        </p:txBody>
      </p:sp>
      <p:sp>
        <p:nvSpPr>
          <p:cNvPr id="14" name="Source">
            <a:extLst>
              <a:ext uri="{FF2B5EF4-FFF2-40B4-BE49-F238E27FC236}">
                <a16:creationId xmlns:a16="http://schemas.microsoft.com/office/drawing/2014/main" id="{06F2EDFC-0A1A-4537-BBFE-A7542EFCEC40}"/>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11" name="Subtitle 162">
            <a:extLst>
              <a:ext uri="{FF2B5EF4-FFF2-40B4-BE49-F238E27FC236}">
                <a16:creationId xmlns:a16="http://schemas.microsoft.com/office/drawing/2014/main" id="{67310CBF-92F8-4BEF-9795-1F6F750BA1AE}"/>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2302171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and Box 5">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6" name="Content">
            <a:extLst>
              <a:ext uri="{FF2B5EF4-FFF2-40B4-BE49-F238E27FC236}">
                <a16:creationId xmlns:a16="http://schemas.microsoft.com/office/drawing/2014/main" id="{4A98D36D-B8A3-44C8-A0DE-C5DFC30624A8}"/>
              </a:ext>
            </a:extLst>
          </p:cNvPr>
          <p:cNvSpPr>
            <a:spLocks noGrp="1"/>
          </p:cNvSpPr>
          <p:nvPr>
            <p:ph idx="1" hasCustomPrompt="1"/>
          </p:nvPr>
        </p:nvSpPr>
        <p:spPr bwMode="gray">
          <a:xfrm>
            <a:off x="656490" y="1728000"/>
            <a:ext cx="2430317" cy="4298400"/>
          </a:xfrm>
        </p:spPr>
        <p:txBody>
          <a:bodyPr/>
          <a:lstStyle>
            <a:lvl1pPr>
              <a:defRPr sz="1350"/>
            </a:lvl1pPr>
            <a:lvl2pPr>
              <a:defRPr sz="1350"/>
            </a:lvl2pPr>
            <a:lvl3pPr>
              <a:defRPr sz="1350"/>
            </a:lvl3pPr>
            <a:lvl4pPr>
              <a:defRPr sz="1350"/>
            </a:lvl4pPr>
            <a:lvl5pPr>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box 1">
            <a:extLst>
              <a:ext uri="{FF2B5EF4-FFF2-40B4-BE49-F238E27FC236}">
                <a16:creationId xmlns:a16="http://schemas.microsoft.com/office/drawing/2014/main" id="{F744403D-6289-44A4-B5BF-BF365216D938}"/>
              </a:ext>
            </a:extLst>
          </p:cNvPr>
          <p:cNvSpPr>
            <a:spLocks noGrp="1" noChangeAspect="1"/>
          </p:cNvSpPr>
          <p:nvPr>
            <p:ph idx="13" hasCustomPrompt="1"/>
          </p:nvPr>
        </p:nvSpPr>
        <p:spPr bwMode="gray">
          <a:xfrm>
            <a:off x="3356841" y="1727999"/>
            <a:ext cx="2430317" cy="4298400"/>
          </a:xfrm>
          <a:custGeom>
            <a:avLst/>
            <a:gdLst>
              <a:gd name="connsiteX0" fmla="*/ 0 w 3240000"/>
              <a:gd name="connsiteY0" fmla="*/ 0 h 4298400"/>
              <a:gd name="connsiteX1" fmla="*/ 3240000 w 3240000"/>
              <a:gd name="connsiteY1" fmla="*/ 0 h 4298400"/>
              <a:gd name="connsiteX2" fmla="*/ 3240000 w 3240000"/>
              <a:gd name="connsiteY2" fmla="*/ 4298400 h 4298400"/>
              <a:gd name="connsiteX3" fmla="*/ 716414 w 3240000"/>
              <a:gd name="connsiteY3" fmla="*/ 4298400 h 4298400"/>
              <a:gd name="connsiteX4" fmla="*/ 0 w 3240000"/>
              <a:gd name="connsiteY4" fmla="*/ 3581986 h 429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000" h="4298400">
                <a:moveTo>
                  <a:pt x="0" y="0"/>
                </a:moveTo>
                <a:lnTo>
                  <a:pt x="3240000" y="0"/>
                </a:lnTo>
                <a:lnTo>
                  <a:pt x="3240000" y="4298400"/>
                </a:lnTo>
                <a:lnTo>
                  <a:pt x="716414" y="4298400"/>
                </a:lnTo>
                <a:lnTo>
                  <a:pt x="0" y="3581986"/>
                </a:lnTo>
                <a:close/>
              </a:path>
            </a:pathLst>
          </a:custGeom>
          <a:ln w="6350">
            <a:solidFill>
              <a:schemeClr val="tx1"/>
            </a:solidFill>
          </a:ln>
        </p:spPr>
        <p:txBody>
          <a:bodyPr wrap="square" lIns="252000" tIns="252000" rIns="252000" bIns="252000">
            <a:noAutofit/>
          </a:bodyPr>
          <a:lstStyle>
            <a:lvl1pPr>
              <a:defRPr sz="1350"/>
            </a:lvl1pPr>
            <a:lvl2pPr>
              <a:defRPr sz="1350"/>
            </a:lvl2pPr>
            <a:lvl3pPr>
              <a:defRPr sz="1350"/>
            </a:lvl3pPr>
            <a:lvl4pPr>
              <a:defRPr sz="1350"/>
            </a:lvl4pPr>
            <a:lvl5pPr>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box 2">
            <a:extLst>
              <a:ext uri="{FF2B5EF4-FFF2-40B4-BE49-F238E27FC236}">
                <a16:creationId xmlns:a16="http://schemas.microsoft.com/office/drawing/2014/main" id="{E18AC3D2-520B-4FEF-B668-A67202EAC54A}"/>
              </a:ext>
            </a:extLst>
          </p:cNvPr>
          <p:cNvSpPr>
            <a:spLocks noGrp="1" noChangeAspect="1"/>
          </p:cNvSpPr>
          <p:nvPr>
            <p:ph idx="16" hasCustomPrompt="1"/>
          </p:nvPr>
        </p:nvSpPr>
        <p:spPr bwMode="gray">
          <a:xfrm>
            <a:off x="6057193" y="1727999"/>
            <a:ext cx="2430317" cy="4298400"/>
          </a:xfrm>
          <a:custGeom>
            <a:avLst/>
            <a:gdLst>
              <a:gd name="connsiteX0" fmla="*/ 0 w 3240000"/>
              <a:gd name="connsiteY0" fmla="*/ 0 h 4298400"/>
              <a:gd name="connsiteX1" fmla="*/ 3240000 w 3240000"/>
              <a:gd name="connsiteY1" fmla="*/ 0 h 4298400"/>
              <a:gd name="connsiteX2" fmla="*/ 3240000 w 3240000"/>
              <a:gd name="connsiteY2" fmla="*/ 4298400 h 4298400"/>
              <a:gd name="connsiteX3" fmla="*/ 716414 w 3240000"/>
              <a:gd name="connsiteY3" fmla="*/ 4298400 h 4298400"/>
              <a:gd name="connsiteX4" fmla="*/ 0 w 3240000"/>
              <a:gd name="connsiteY4" fmla="*/ 3581986 h 429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000" h="4298400">
                <a:moveTo>
                  <a:pt x="0" y="0"/>
                </a:moveTo>
                <a:lnTo>
                  <a:pt x="3240000" y="0"/>
                </a:lnTo>
                <a:lnTo>
                  <a:pt x="3240000" y="4298400"/>
                </a:lnTo>
                <a:lnTo>
                  <a:pt x="716414" y="4298400"/>
                </a:lnTo>
                <a:lnTo>
                  <a:pt x="0" y="3581986"/>
                </a:lnTo>
                <a:close/>
              </a:path>
            </a:pathLst>
          </a:custGeom>
          <a:ln w="6350">
            <a:solidFill>
              <a:schemeClr val="tx1"/>
            </a:solidFill>
          </a:ln>
        </p:spPr>
        <p:txBody>
          <a:bodyPr wrap="square" lIns="252000" tIns="252000" rIns="252000" bIns="252000">
            <a:noAutofit/>
          </a:bodyPr>
          <a:lstStyle>
            <a:lvl1pPr>
              <a:defRPr sz="1350"/>
            </a:lvl1pPr>
            <a:lvl2pPr>
              <a:defRPr sz="1350"/>
            </a:lvl2pPr>
            <a:lvl3pPr>
              <a:defRPr sz="1350"/>
            </a:lvl3pPr>
            <a:lvl4pPr>
              <a:defRPr sz="1350"/>
            </a:lvl4pPr>
            <a:lvl5pPr>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5534F58C-0015-48FB-AEFF-305884A3C2FE}"/>
              </a:ext>
            </a:extLst>
          </p:cNvPr>
          <p:cNvSpPr>
            <a:spLocks noGrp="1"/>
          </p:cNvSpPr>
          <p:nvPr>
            <p:ph type="title"/>
          </p:nvPr>
        </p:nvSpPr>
        <p:spPr/>
        <p:txBody>
          <a:bodyPr/>
          <a:lstStyle/>
          <a:p>
            <a:r>
              <a:rPr lang="fi-FI"/>
              <a:t>Muokkaa ots. perustyyl. napsautt.</a:t>
            </a:r>
            <a:endParaRPr lang="en-US"/>
          </a:p>
        </p:txBody>
      </p:sp>
      <p:sp>
        <p:nvSpPr>
          <p:cNvPr id="15" name="Source">
            <a:extLst>
              <a:ext uri="{FF2B5EF4-FFF2-40B4-BE49-F238E27FC236}">
                <a16:creationId xmlns:a16="http://schemas.microsoft.com/office/drawing/2014/main" id="{5AEF49FA-3D3D-49EA-8AE7-649E4D2C348D}"/>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12" name="Subtitle 162">
            <a:extLst>
              <a:ext uri="{FF2B5EF4-FFF2-40B4-BE49-F238E27FC236}">
                <a16:creationId xmlns:a16="http://schemas.microsoft.com/office/drawing/2014/main" id="{4C03E606-FADB-482B-85E9-716ADB9BBA2F}"/>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583901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13" name="Contentbox 1">
            <a:extLst>
              <a:ext uri="{FF2B5EF4-FFF2-40B4-BE49-F238E27FC236}">
                <a16:creationId xmlns:a16="http://schemas.microsoft.com/office/drawing/2014/main" id="{F744403D-6289-44A4-B5BF-BF365216D938}"/>
              </a:ext>
            </a:extLst>
          </p:cNvPr>
          <p:cNvSpPr>
            <a:spLocks noGrp="1" noChangeAspect="1"/>
          </p:cNvSpPr>
          <p:nvPr>
            <p:ph idx="13" hasCustomPrompt="1"/>
          </p:nvPr>
        </p:nvSpPr>
        <p:spPr bwMode="ltGray">
          <a:xfrm>
            <a:off x="656490" y="1727999"/>
            <a:ext cx="2430317" cy="4298400"/>
          </a:xfrm>
          <a:custGeom>
            <a:avLst/>
            <a:gdLst>
              <a:gd name="connsiteX0" fmla="*/ 0 w 3240000"/>
              <a:gd name="connsiteY0" fmla="*/ 0 h 4298400"/>
              <a:gd name="connsiteX1" fmla="*/ 3240000 w 3240000"/>
              <a:gd name="connsiteY1" fmla="*/ 0 h 4298400"/>
              <a:gd name="connsiteX2" fmla="*/ 3240000 w 3240000"/>
              <a:gd name="connsiteY2" fmla="*/ 4298400 h 4298400"/>
              <a:gd name="connsiteX3" fmla="*/ 716414 w 3240000"/>
              <a:gd name="connsiteY3" fmla="*/ 4298400 h 4298400"/>
              <a:gd name="connsiteX4" fmla="*/ 0 w 3240000"/>
              <a:gd name="connsiteY4" fmla="*/ 3581986 h 429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000" h="4298400">
                <a:moveTo>
                  <a:pt x="0" y="0"/>
                </a:moveTo>
                <a:lnTo>
                  <a:pt x="3240000" y="0"/>
                </a:lnTo>
                <a:lnTo>
                  <a:pt x="3240000" y="4298400"/>
                </a:lnTo>
                <a:lnTo>
                  <a:pt x="716414" y="4298400"/>
                </a:lnTo>
                <a:lnTo>
                  <a:pt x="0" y="3581986"/>
                </a:lnTo>
                <a:close/>
              </a:path>
            </a:pathLst>
          </a:custGeom>
          <a:solidFill>
            <a:schemeClr val="tx1"/>
          </a:solidFill>
          <a:ln w="6350">
            <a:noFill/>
          </a:ln>
        </p:spPr>
        <p:txBody>
          <a:bodyPr wrap="square" lIns="252000" tIns="252000" rIns="252000" bIns="252000">
            <a:noAutofit/>
          </a:bodyPr>
          <a:lstStyle>
            <a:lvl1pPr>
              <a:buClr>
                <a:schemeClr val="bg1"/>
              </a:buClr>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box 2">
            <a:extLst>
              <a:ext uri="{FF2B5EF4-FFF2-40B4-BE49-F238E27FC236}">
                <a16:creationId xmlns:a16="http://schemas.microsoft.com/office/drawing/2014/main" id="{E18AC3D2-520B-4FEF-B668-A67202EAC54A}"/>
              </a:ext>
            </a:extLst>
          </p:cNvPr>
          <p:cNvSpPr>
            <a:spLocks noGrp="1" noChangeAspect="1"/>
          </p:cNvSpPr>
          <p:nvPr>
            <p:ph idx="16" hasCustomPrompt="1"/>
          </p:nvPr>
        </p:nvSpPr>
        <p:spPr bwMode="gray">
          <a:xfrm>
            <a:off x="3356841" y="1727999"/>
            <a:ext cx="2430317" cy="4298400"/>
          </a:xfrm>
          <a:custGeom>
            <a:avLst/>
            <a:gdLst>
              <a:gd name="connsiteX0" fmla="*/ 0 w 3240000"/>
              <a:gd name="connsiteY0" fmla="*/ 0 h 4298400"/>
              <a:gd name="connsiteX1" fmla="*/ 3240000 w 3240000"/>
              <a:gd name="connsiteY1" fmla="*/ 0 h 4298400"/>
              <a:gd name="connsiteX2" fmla="*/ 3240000 w 3240000"/>
              <a:gd name="connsiteY2" fmla="*/ 4298400 h 4298400"/>
              <a:gd name="connsiteX3" fmla="*/ 716414 w 3240000"/>
              <a:gd name="connsiteY3" fmla="*/ 4298400 h 4298400"/>
              <a:gd name="connsiteX4" fmla="*/ 0 w 3240000"/>
              <a:gd name="connsiteY4" fmla="*/ 3581986 h 429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000" h="4298400">
                <a:moveTo>
                  <a:pt x="0" y="0"/>
                </a:moveTo>
                <a:lnTo>
                  <a:pt x="3240000" y="0"/>
                </a:lnTo>
                <a:lnTo>
                  <a:pt x="3240000" y="4298400"/>
                </a:lnTo>
                <a:lnTo>
                  <a:pt x="716414" y="4298400"/>
                </a:lnTo>
                <a:lnTo>
                  <a:pt x="0" y="3581986"/>
                </a:lnTo>
                <a:close/>
              </a:path>
            </a:pathLst>
          </a:custGeom>
          <a:solidFill>
            <a:srgbClr val="70777F"/>
          </a:solidFill>
          <a:ln w="6350">
            <a:noFill/>
          </a:ln>
        </p:spPr>
        <p:txBody>
          <a:bodyPr wrap="square" lIns="252000" tIns="252000" rIns="252000" bIns="252000">
            <a:noAutofit/>
          </a:bodyPr>
          <a:lstStyle>
            <a:lvl1pPr>
              <a:buClr>
                <a:schemeClr val="bg1"/>
              </a:buClr>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box 3">
            <a:extLst>
              <a:ext uri="{FF2B5EF4-FFF2-40B4-BE49-F238E27FC236}">
                <a16:creationId xmlns:a16="http://schemas.microsoft.com/office/drawing/2014/main" id="{BFD57E69-B7EA-4E6D-917B-DD0C0AC02DBC}"/>
              </a:ext>
            </a:extLst>
          </p:cNvPr>
          <p:cNvSpPr>
            <a:spLocks noGrp="1" noChangeAspect="1"/>
          </p:cNvSpPr>
          <p:nvPr>
            <p:ph idx="17" hasCustomPrompt="1"/>
          </p:nvPr>
        </p:nvSpPr>
        <p:spPr bwMode="ltGray">
          <a:xfrm>
            <a:off x="6057193" y="1727999"/>
            <a:ext cx="2430317" cy="4298400"/>
          </a:xfrm>
          <a:custGeom>
            <a:avLst/>
            <a:gdLst>
              <a:gd name="connsiteX0" fmla="*/ 0 w 3240000"/>
              <a:gd name="connsiteY0" fmla="*/ 0 h 4298400"/>
              <a:gd name="connsiteX1" fmla="*/ 3240000 w 3240000"/>
              <a:gd name="connsiteY1" fmla="*/ 0 h 4298400"/>
              <a:gd name="connsiteX2" fmla="*/ 3240000 w 3240000"/>
              <a:gd name="connsiteY2" fmla="*/ 4298400 h 4298400"/>
              <a:gd name="connsiteX3" fmla="*/ 716414 w 3240000"/>
              <a:gd name="connsiteY3" fmla="*/ 4298400 h 4298400"/>
              <a:gd name="connsiteX4" fmla="*/ 0 w 3240000"/>
              <a:gd name="connsiteY4" fmla="*/ 3581986 h 429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000" h="4298400">
                <a:moveTo>
                  <a:pt x="0" y="0"/>
                </a:moveTo>
                <a:lnTo>
                  <a:pt x="3240000" y="0"/>
                </a:lnTo>
                <a:lnTo>
                  <a:pt x="3240000" y="4298400"/>
                </a:lnTo>
                <a:lnTo>
                  <a:pt x="716414" y="4298400"/>
                </a:lnTo>
                <a:lnTo>
                  <a:pt x="0" y="3581986"/>
                </a:lnTo>
                <a:close/>
              </a:path>
            </a:pathLst>
          </a:custGeom>
          <a:solidFill>
            <a:schemeClr val="tx2"/>
          </a:solidFill>
          <a:ln w="6350">
            <a:noFill/>
          </a:ln>
        </p:spPr>
        <p:txBody>
          <a:bodyPr wrap="square" lIns="252000" tIns="252000" rIns="252000" bIns="252000">
            <a:noAutofit/>
          </a:bodyPr>
          <a:lstStyle>
            <a:lvl1pPr>
              <a:buClr>
                <a:schemeClr val="bg1"/>
              </a:buClr>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DE3F7041-A253-4662-A750-5E9DB38A8C98}"/>
              </a:ext>
            </a:extLst>
          </p:cNvPr>
          <p:cNvSpPr>
            <a:spLocks noGrp="1"/>
          </p:cNvSpPr>
          <p:nvPr>
            <p:ph type="title"/>
          </p:nvPr>
        </p:nvSpPr>
        <p:spPr/>
        <p:txBody>
          <a:bodyPr/>
          <a:lstStyle/>
          <a:p>
            <a:r>
              <a:rPr lang="fi-FI"/>
              <a:t>Muokkaa ots. perustyyl. napsautt.</a:t>
            </a:r>
            <a:endParaRPr lang="en-US"/>
          </a:p>
        </p:txBody>
      </p:sp>
      <p:sp>
        <p:nvSpPr>
          <p:cNvPr id="16" name="Source">
            <a:extLst>
              <a:ext uri="{FF2B5EF4-FFF2-40B4-BE49-F238E27FC236}">
                <a16:creationId xmlns:a16="http://schemas.microsoft.com/office/drawing/2014/main" id="{8994FDCC-5C85-4E84-B7D9-51392ED9388B}"/>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12" name="Subtitle 162">
            <a:extLst>
              <a:ext uri="{FF2B5EF4-FFF2-40B4-BE49-F238E27FC236}">
                <a16:creationId xmlns:a16="http://schemas.microsoft.com/office/drawing/2014/main" id="{93C9580A-A39E-4B0F-8F70-C34CAC4E0143}"/>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380820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and Image">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4A98D36D-B8A3-44C8-A0DE-C5DFC30624A8}"/>
              </a:ext>
            </a:extLst>
          </p:cNvPr>
          <p:cNvSpPr>
            <a:spLocks noGrp="1"/>
          </p:cNvSpPr>
          <p:nvPr>
            <p:ph idx="1" hasCustomPrompt="1"/>
          </p:nvPr>
        </p:nvSpPr>
        <p:spPr bwMode="gray">
          <a:xfrm>
            <a:off x="656491" y="1728000"/>
            <a:ext cx="5130664" cy="4298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a:extLst>
              <a:ext uri="{FF2B5EF4-FFF2-40B4-BE49-F238E27FC236}">
                <a16:creationId xmlns:a16="http://schemas.microsoft.com/office/drawing/2014/main" id="{7A294A73-4B68-42A9-AC82-2B38CA0828B9}"/>
              </a:ext>
            </a:extLst>
          </p:cNvPr>
          <p:cNvSpPr>
            <a:spLocks noGrp="1" noChangeAspect="1"/>
          </p:cNvSpPr>
          <p:nvPr>
            <p:ph type="pic" sz="quarter" idx="22" hasCustomPrompt="1"/>
          </p:nvPr>
        </p:nvSpPr>
        <p:spPr bwMode="gray">
          <a:xfrm>
            <a:off x="6057194" y="0"/>
            <a:ext cx="3086807" cy="6858000"/>
          </a:xfrm>
          <a:custGeom>
            <a:avLst/>
            <a:gdLst>
              <a:gd name="connsiteX0" fmla="*/ 0 w 4115207"/>
              <a:gd name="connsiteY0" fmla="*/ 0 h 6858000"/>
              <a:gd name="connsiteX1" fmla="*/ 31914 w 4115207"/>
              <a:gd name="connsiteY1" fmla="*/ 0 h 6858000"/>
              <a:gd name="connsiteX2" fmla="*/ 785208 w 4115207"/>
              <a:gd name="connsiteY2" fmla="*/ 0 h 6858000"/>
              <a:gd name="connsiteX3" fmla="*/ 817122 w 4115207"/>
              <a:gd name="connsiteY3" fmla="*/ 0 h 6858000"/>
              <a:gd name="connsiteX4" fmla="*/ 4083293 w 4115207"/>
              <a:gd name="connsiteY4" fmla="*/ 0 h 6858000"/>
              <a:gd name="connsiteX5" fmla="*/ 4115207 w 4115207"/>
              <a:gd name="connsiteY5" fmla="*/ 0 h 6858000"/>
              <a:gd name="connsiteX6" fmla="*/ 4115207 w 4115207"/>
              <a:gd name="connsiteY6" fmla="*/ 1056585 h 6858000"/>
              <a:gd name="connsiteX7" fmla="*/ 4115207 w 4115207"/>
              <a:gd name="connsiteY7" fmla="*/ 1996385 h 6858000"/>
              <a:gd name="connsiteX8" fmla="*/ 4115207 w 4115207"/>
              <a:gd name="connsiteY8" fmla="*/ 2302015 h 6858000"/>
              <a:gd name="connsiteX9" fmla="*/ 4115207 w 4115207"/>
              <a:gd name="connsiteY9" fmla="*/ 2559600 h 6858000"/>
              <a:gd name="connsiteX10" fmla="*/ 4115207 w 4115207"/>
              <a:gd name="connsiteY10" fmla="*/ 3358601 h 6858000"/>
              <a:gd name="connsiteX11" fmla="*/ 4115207 w 4115207"/>
              <a:gd name="connsiteY11" fmla="*/ 3616185 h 6858000"/>
              <a:gd name="connsiteX12" fmla="*/ 4115207 w 4115207"/>
              <a:gd name="connsiteY12" fmla="*/ 4298400 h 6858000"/>
              <a:gd name="connsiteX13" fmla="*/ 4115207 w 4115207"/>
              <a:gd name="connsiteY13" fmla="*/ 4555985 h 6858000"/>
              <a:gd name="connsiteX14" fmla="*/ 4115207 w 4115207"/>
              <a:gd name="connsiteY14" fmla="*/ 4861615 h 6858000"/>
              <a:gd name="connsiteX15" fmla="*/ 4115207 w 4115207"/>
              <a:gd name="connsiteY15" fmla="*/ 5918200 h 6858000"/>
              <a:gd name="connsiteX16" fmla="*/ 4115207 w 4115207"/>
              <a:gd name="connsiteY16" fmla="*/ 6858000 h 6858000"/>
              <a:gd name="connsiteX17" fmla="*/ 4083293 w 4115207"/>
              <a:gd name="connsiteY17" fmla="*/ 6858000 h 6858000"/>
              <a:gd name="connsiteX18" fmla="*/ 3329999 w 4115207"/>
              <a:gd name="connsiteY18" fmla="*/ 6858000 h 6858000"/>
              <a:gd name="connsiteX19" fmla="*/ 3298085 w 4115207"/>
              <a:gd name="connsiteY19" fmla="*/ 6858000 h 6858000"/>
              <a:gd name="connsiteX20" fmla="*/ 1514058 w 4115207"/>
              <a:gd name="connsiteY20" fmla="*/ 6858000 h 6858000"/>
              <a:gd name="connsiteX21" fmla="*/ 1482144 w 4115207"/>
              <a:gd name="connsiteY21" fmla="*/ 6858000 h 6858000"/>
              <a:gd name="connsiteX22" fmla="*/ 728850 w 4115207"/>
              <a:gd name="connsiteY22" fmla="*/ 6858000 h 6858000"/>
              <a:gd name="connsiteX23" fmla="*/ 696936 w 4115207"/>
              <a:gd name="connsiteY23" fmla="*/ 6858000 h 6858000"/>
              <a:gd name="connsiteX24" fmla="*/ 0 w 4115207"/>
              <a:gd name="connsiteY24" fmla="*/ 6161068 h 6858000"/>
              <a:gd name="connsiteX25" fmla="*/ 0 w 4115207"/>
              <a:gd name="connsiteY25" fmla="*/ 5221268 h 6858000"/>
              <a:gd name="connsiteX26" fmla="*/ 0 w 4115207"/>
              <a:gd name="connsiteY26" fmla="*/ 4769384 h 6858000"/>
              <a:gd name="connsiteX27" fmla="*/ 0 w 4115207"/>
              <a:gd name="connsiteY27" fmla="*/ 4555985 h 6858000"/>
              <a:gd name="connsiteX28" fmla="*/ 0 w 4115207"/>
              <a:gd name="connsiteY28" fmla="*/ 4164683 h 6858000"/>
              <a:gd name="connsiteX29" fmla="*/ 0 w 4115207"/>
              <a:gd name="connsiteY29" fmla="*/ 3829584 h 6858000"/>
              <a:gd name="connsiteX30" fmla="*/ 0 w 4115207"/>
              <a:gd name="connsiteY30" fmla="*/ 3616185 h 6858000"/>
              <a:gd name="connsiteX31" fmla="*/ 0 w 4115207"/>
              <a:gd name="connsiteY31" fmla="*/ 3601468 h 6858000"/>
              <a:gd name="connsiteX32" fmla="*/ 0 w 4115207"/>
              <a:gd name="connsiteY32" fmla="*/ 2772999 h 6858000"/>
              <a:gd name="connsiteX33" fmla="*/ 0 w 4115207"/>
              <a:gd name="connsiteY33" fmla="*/ 2661668 h 6858000"/>
              <a:gd name="connsiteX34" fmla="*/ 0 w 4115207"/>
              <a:gd name="connsiteY34" fmla="*/ 2559600 h 6858000"/>
              <a:gd name="connsiteX35" fmla="*/ 0 w 4115207"/>
              <a:gd name="connsiteY35" fmla="*/ 2209784 h 6858000"/>
              <a:gd name="connsiteX36" fmla="*/ 0 w 4115207"/>
              <a:gd name="connsiteY36" fmla="*/ 1996385 h 6858000"/>
              <a:gd name="connsiteX37" fmla="*/ 0 w 4115207"/>
              <a:gd name="connsiteY37" fmla="*/ 1605083 h 6858000"/>
              <a:gd name="connsiteX38" fmla="*/ 0 w 4115207"/>
              <a:gd name="connsiteY38" fmla="*/ 1269984 h 6858000"/>
              <a:gd name="connsiteX39" fmla="*/ 0 w 4115207"/>
              <a:gd name="connsiteY39" fmla="*/ 1056585 h 6858000"/>
              <a:gd name="connsiteX40" fmla="*/ 0 w 4115207"/>
              <a:gd name="connsiteY40" fmla="*/ 213399 h 6858000"/>
              <a:gd name="connsiteX0" fmla="*/ 0 w 4115207"/>
              <a:gd name="connsiteY0" fmla="*/ 0 h 6858000"/>
              <a:gd name="connsiteX1" fmla="*/ 31914 w 4115207"/>
              <a:gd name="connsiteY1" fmla="*/ 0 h 6858000"/>
              <a:gd name="connsiteX2" fmla="*/ 785208 w 4115207"/>
              <a:gd name="connsiteY2" fmla="*/ 0 h 6858000"/>
              <a:gd name="connsiteX3" fmla="*/ 4083293 w 4115207"/>
              <a:gd name="connsiteY3" fmla="*/ 0 h 6858000"/>
              <a:gd name="connsiteX4" fmla="*/ 4115207 w 4115207"/>
              <a:gd name="connsiteY4" fmla="*/ 0 h 6858000"/>
              <a:gd name="connsiteX5" fmla="*/ 4115207 w 4115207"/>
              <a:gd name="connsiteY5" fmla="*/ 1056585 h 6858000"/>
              <a:gd name="connsiteX6" fmla="*/ 4115207 w 4115207"/>
              <a:gd name="connsiteY6" fmla="*/ 1996385 h 6858000"/>
              <a:gd name="connsiteX7" fmla="*/ 4115207 w 4115207"/>
              <a:gd name="connsiteY7" fmla="*/ 2302015 h 6858000"/>
              <a:gd name="connsiteX8" fmla="*/ 4115207 w 4115207"/>
              <a:gd name="connsiteY8" fmla="*/ 2559600 h 6858000"/>
              <a:gd name="connsiteX9" fmla="*/ 4115207 w 4115207"/>
              <a:gd name="connsiteY9" fmla="*/ 3358601 h 6858000"/>
              <a:gd name="connsiteX10" fmla="*/ 4115207 w 4115207"/>
              <a:gd name="connsiteY10" fmla="*/ 3616185 h 6858000"/>
              <a:gd name="connsiteX11" fmla="*/ 4115207 w 4115207"/>
              <a:gd name="connsiteY11" fmla="*/ 4298400 h 6858000"/>
              <a:gd name="connsiteX12" fmla="*/ 4115207 w 4115207"/>
              <a:gd name="connsiteY12" fmla="*/ 4555985 h 6858000"/>
              <a:gd name="connsiteX13" fmla="*/ 4115207 w 4115207"/>
              <a:gd name="connsiteY13" fmla="*/ 4861615 h 6858000"/>
              <a:gd name="connsiteX14" fmla="*/ 4115207 w 4115207"/>
              <a:gd name="connsiteY14" fmla="*/ 5918200 h 6858000"/>
              <a:gd name="connsiteX15" fmla="*/ 4115207 w 4115207"/>
              <a:gd name="connsiteY15" fmla="*/ 6858000 h 6858000"/>
              <a:gd name="connsiteX16" fmla="*/ 4083293 w 4115207"/>
              <a:gd name="connsiteY16" fmla="*/ 6858000 h 6858000"/>
              <a:gd name="connsiteX17" fmla="*/ 3329999 w 4115207"/>
              <a:gd name="connsiteY17" fmla="*/ 6858000 h 6858000"/>
              <a:gd name="connsiteX18" fmla="*/ 3298085 w 4115207"/>
              <a:gd name="connsiteY18" fmla="*/ 6858000 h 6858000"/>
              <a:gd name="connsiteX19" fmla="*/ 1514058 w 4115207"/>
              <a:gd name="connsiteY19" fmla="*/ 6858000 h 6858000"/>
              <a:gd name="connsiteX20" fmla="*/ 1482144 w 4115207"/>
              <a:gd name="connsiteY20" fmla="*/ 6858000 h 6858000"/>
              <a:gd name="connsiteX21" fmla="*/ 728850 w 4115207"/>
              <a:gd name="connsiteY21" fmla="*/ 6858000 h 6858000"/>
              <a:gd name="connsiteX22" fmla="*/ 696936 w 4115207"/>
              <a:gd name="connsiteY22" fmla="*/ 6858000 h 6858000"/>
              <a:gd name="connsiteX23" fmla="*/ 0 w 4115207"/>
              <a:gd name="connsiteY23" fmla="*/ 6161068 h 6858000"/>
              <a:gd name="connsiteX24" fmla="*/ 0 w 4115207"/>
              <a:gd name="connsiteY24" fmla="*/ 5221268 h 6858000"/>
              <a:gd name="connsiteX25" fmla="*/ 0 w 4115207"/>
              <a:gd name="connsiteY25" fmla="*/ 4769384 h 6858000"/>
              <a:gd name="connsiteX26" fmla="*/ 0 w 4115207"/>
              <a:gd name="connsiteY26" fmla="*/ 4555985 h 6858000"/>
              <a:gd name="connsiteX27" fmla="*/ 0 w 4115207"/>
              <a:gd name="connsiteY27" fmla="*/ 4164683 h 6858000"/>
              <a:gd name="connsiteX28" fmla="*/ 0 w 4115207"/>
              <a:gd name="connsiteY28" fmla="*/ 3829584 h 6858000"/>
              <a:gd name="connsiteX29" fmla="*/ 0 w 4115207"/>
              <a:gd name="connsiteY29" fmla="*/ 3616185 h 6858000"/>
              <a:gd name="connsiteX30" fmla="*/ 0 w 4115207"/>
              <a:gd name="connsiteY30" fmla="*/ 3601468 h 6858000"/>
              <a:gd name="connsiteX31" fmla="*/ 0 w 4115207"/>
              <a:gd name="connsiteY31" fmla="*/ 2772999 h 6858000"/>
              <a:gd name="connsiteX32" fmla="*/ 0 w 4115207"/>
              <a:gd name="connsiteY32" fmla="*/ 2661668 h 6858000"/>
              <a:gd name="connsiteX33" fmla="*/ 0 w 4115207"/>
              <a:gd name="connsiteY33" fmla="*/ 2559600 h 6858000"/>
              <a:gd name="connsiteX34" fmla="*/ 0 w 4115207"/>
              <a:gd name="connsiteY34" fmla="*/ 2209784 h 6858000"/>
              <a:gd name="connsiteX35" fmla="*/ 0 w 4115207"/>
              <a:gd name="connsiteY35" fmla="*/ 1996385 h 6858000"/>
              <a:gd name="connsiteX36" fmla="*/ 0 w 4115207"/>
              <a:gd name="connsiteY36" fmla="*/ 1605083 h 6858000"/>
              <a:gd name="connsiteX37" fmla="*/ 0 w 4115207"/>
              <a:gd name="connsiteY37" fmla="*/ 1269984 h 6858000"/>
              <a:gd name="connsiteX38" fmla="*/ 0 w 4115207"/>
              <a:gd name="connsiteY38" fmla="*/ 1056585 h 6858000"/>
              <a:gd name="connsiteX39" fmla="*/ 0 w 4115207"/>
              <a:gd name="connsiteY39" fmla="*/ 213399 h 6858000"/>
              <a:gd name="connsiteX40" fmla="*/ 0 w 4115207"/>
              <a:gd name="connsiteY40"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5221268 h 6858000"/>
              <a:gd name="connsiteX24" fmla="*/ 0 w 4115207"/>
              <a:gd name="connsiteY24" fmla="*/ 4769384 h 6858000"/>
              <a:gd name="connsiteX25" fmla="*/ 0 w 4115207"/>
              <a:gd name="connsiteY25" fmla="*/ 4555985 h 6858000"/>
              <a:gd name="connsiteX26" fmla="*/ 0 w 4115207"/>
              <a:gd name="connsiteY26" fmla="*/ 4164683 h 6858000"/>
              <a:gd name="connsiteX27" fmla="*/ 0 w 4115207"/>
              <a:gd name="connsiteY27" fmla="*/ 3829584 h 6858000"/>
              <a:gd name="connsiteX28" fmla="*/ 0 w 4115207"/>
              <a:gd name="connsiteY28" fmla="*/ 3616185 h 6858000"/>
              <a:gd name="connsiteX29" fmla="*/ 0 w 4115207"/>
              <a:gd name="connsiteY29" fmla="*/ 3601468 h 6858000"/>
              <a:gd name="connsiteX30" fmla="*/ 0 w 4115207"/>
              <a:gd name="connsiteY30" fmla="*/ 2772999 h 6858000"/>
              <a:gd name="connsiteX31" fmla="*/ 0 w 4115207"/>
              <a:gd name="connsiteY31" fmla="*/ 2661668 h 6858000"/>
              <a:gd name="connsiteX32" fmla="*/ 0 w 4115207"/>
              <a:gd name="connsiteY32" fmla="*/ 2559600 h 6858000"/>
              <a:gd name="connsiteX33" fmla="*/ 0 w 4115207"/>
              <a:gd name="connsiteY33" fmla="*/ 2209784 h 6858000"/>
              <a:gd name="connsiteX34" fmla="*/ 0 w 4115207"/>
              <a:gd name="connsiteY34" fmla="*/ 1996385 h 6858000"/>
              <a:gd name="connsiteX35" fmla="*/ 0 w 4115207"/>
              <a:gd name="connsiteY35" fmla="*/ 1605083 h 6858000"/>
              <a:gd name="connsiteX36" fmla="*/ 0 w 4115207"/>
              <a:gd name="connsiteY36" fmla="*/ 1269984 h 6858000"/>
              <a:gd name="connsiteX37" fmla="*/ 0 w 4115207"/>
              <a:gd name="connsiteY37" fmla="*/ 1056585 h 6858000"/>
              <a:gd name="connsiteX38" fmla="*/ 0 w 4115207"/>
              <a:gd name="connsiteY38" fmla="*/ 213399 h 6858000"/>
              <a:gd name="connsiteX39" fmla="*/ 0 w 4115207"/>
              <a:gd name="connsiteY39"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5221268 h 6858000"/>
              <a:gd name="connsiteX24" fmla="*/ 0 w 4115207"/>
              <a:gd name="connsiteY24" fmla="*/ 4769384 h 6858000"/>
              <a:gd name="connsiteX25" fmla="*/ 0 w 4115207"/>
              <a:gd name="connsiteY25" fmla="*/ 4555985 h 6858000"/>
              <a:gd name="connsiteX26" fmla="*/ 0 w 4115207"/>
              <a:gd name="connsiteY26" fmla="*/ 4164683 h 6858000"/>
              <a:gd name="connsiteX27" fmla="*/ 0 w 4115207"/>
              <a:gd name="connsiteY27" fmla="*/ 3829584 h 6858000"/>
              <a:gd name="connsiteX28" fmla="*/ 0 w 4115207"/>
              <a:gd name="connsiteY28" fmla="*/ 3616185 h 6858000"/>
              <a:gd name="connsiteX29" fmla="*/ 0 w 4115207"/>
              <a:gd name="connsiteY29" fmla="*/ 3601468 h 6858000"/>
              <a:gd name="connsiteX30" fmla="*/ 0 w 4115207"/>
              <a:gd name="connsiteY30" fmla="*/ 2772999 h 6858000"/>
              <a:gd name="connsiteX31" fmla="*/ 0 w 4115207"/>
              <a:gd name="connsiteY31" fmla="*/ 2661668 h 6858000"/>
              <a:gd name="connsiteX32" fmla="*/ 0 w 4115207"/>
              <a:gd name="connsiteY32" fmla="*/ 2559600 h 6858000"/>
              <a:gd name="connsiteX33" fmla="*/ 0 w 4115207"/>
              <a:gd name="connsiteY33" fmla="*/ 2209784 h 6858000"/>
              <a:gd name="connsiteX34" fmla="*/ 0 w 4115207"/>
              <a:gd name="connsiteY34" fmla="*/ 1996385 h 6858000"/>
              <a:gd name="connsiteX35" fmla="*/ 0 w 4115207"/>
              <a:gd name="connsiteY35" fmla="*/ 1605083 h 6858000"/>
              <a:gd name="connsiteX36" fmla="*/ 0 w 4115207"/>
              <a:gd name="connsiteY36" fmla="*/ 1269984 h 6858000"/>
              <a:gd name="connsiteX37" fmla="*/ 0 w 4115207"/>
              <a:gd name="connsiteY37" fmla="*/ 1056585 h 6858000"/>
              <a:gd name="connsiteX38" fmla="*/ 0 w 4115207"/>
              <a:gd name="connsiteY38"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5221268 h 6858000"/>
              <a:gd name="connsiteX24" fmla="*/ 0 w 4115207"/>
              <a:gd name="connsiteY24" fmla="*/ 4769384 h 6858000"/>
              <a:gd name="connsiteX25" fmla="*/ 0 w 4115207"/>
              <a:gd name="connsiteY25" fmla="*/ 4555985 h 6858000"/>
              <a:gd name="connsiteX26" fmla="*/ 0 w 4115207"/>
              <a:gd name="connsiteY26" fmla="*/ 4164683 h 6858000"/>
              <a:gd name="connsiteX27" fmla="*/ 0 w 4115207"/>
              <a:gd name="connsiteY27" fmla="*/ 3829584 h 6858000"/>
              <a:gd name="connsiteX28" fmla="*/ 0 w 4115207"/>
              <a:gd name="connsiteY28" fmla="*/ 3616185 h 6858000"/>
              <a:gd name="connsiteX29" fmla="*/ 0 w 4115207"/>
              <a:gd name="connsiteY29" fmla="*/ 3601468 h 6858000"/>
              <a:gd name="connsiteX30" fmla="*/ 0 w 4115207"/>
              <a:gd name="connsiteY30" fmla="*/ 2772999 h 6858000"/>
              <a:gd name="connsiteX31" fmla="*/ 0 w 4115207"/>
              <a:gd name="connsiteY31" fmla="*/ 2661668 h 6858000"/>
              <a:gd name="connsiteX32" fmla="*/ 0 w 4115207"/>
              <a:gd name="connsiteY32" fmla="*/ 2559600 h 6858000"/>
              <a:gd name="connsiteX33" fmla="*/ 0 w 4115207"/>
              <a:gd name="connsiteY33" fmla="*/ 2209784 h 6858000"/>
              <a:gd name="connsiteX34" fmla="*/ 0 w 4115207"/>
              <a:gd name="connsiteY34" fmla="*/ 1996385 h 6858000"/>
              <a:gd name="connsiteX35" fmla="*/ 0 w 4115207"/>
              <a:gd name="connsiteY35" fmla="*/ 1605083 h 6858000"/>
              <a:gd name="connsiteX36" fmla="*/ 0 w 4115207"/>
              <a:gd name="connsiteY36" fmla="*/ 1269984 h 6858000"/>
              <a:gd name="connsiteX37" fmla="*/ 0 w 4115207"/>
              <a:gd name="connsiteY37"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5221268 h 6858000"/>
              <a:gd name="connsiteX24" fmla="*/ 0 w 4115207"/>
              <a:gd name="connsiteY24" fmla="*/ 4769384 h 6858000"/>
              <a:gd name="connsiteX25" fmla="*/ 0 w 4115207"/>
              <a:gd name="connsiteY25" fmla="*/ 4555985 h 6858000"/>
              <a:gd name="connsiteX26" fmla="*/ 0 w 4115207"/>
              <a:gd name="connsiteY26" fmla="*/ 4164683 h 6858000"/>
              <a:gd name="connsiteX27" fmla="*/ 0 w 4115207"/>
              <a:gd name="connsiteY27" fmla="*/ 3829584 h 6858000"/>
              <a:gd name="connsiteX28" fmla="*/ 0 w 4115207"/>
              <a:gd name="connsiteY28" fmla="*/ 3616185 h 6858000"/>
              <a:gd name="connsiteX29" fmla="*/ 0 w 4115207"/>
              <a:gd name="connsiteY29" fmla="*/ 3601468 h 6858000"/>
              <a:gd name="connsiteX30" fmla="*/ 0 w 4115207"/>
              <a:gd name="connsiteY30" fmla="*/ 2772999 h 6858000"/>
              <a:gd name="connsiteX31" fmla="*/ 0 w 4115207"/>
              <a:gd name="connsiteY31" fmla="*/ 2661668 h 6858000"/>
              <a:gd name="connsiteX32" fmla="*/ 0 w 4115207"/>
              <a:gd name="connsiteY32" fmla="*/ 2559600 h 6858000"/>
              <a:gd name="connsiteX33" fmla="*/ 0 w 4115207"/>
              <a:gd name="connsiteY33" fmla="*/ 2209784 h 6858000"/>
              <a:gd name="connsiteX34" fmla="*/ 0 w 4115207"/>
              <a:gd name="connsiteY34" fmla="*/ 1996385 h 6858000"/>
              <a:gd name="connsiteX35" fmla="*/ 0 w 4115207"/>
              <a:gd name="connsiteY35" fmla="*/ 1605083 h 6858000"/>
              <a:gd name="connsiteX36" fmla="*/ 0 w 4115207"/>
              <a:gd name="connsiteY36"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5221268 h 6858000"/>
              <a:gd name="connsiteX24" fmla="*/ 0 w 4115207"/>
              <a:gd name="connsiteY24" fmla="*/ 4769384 h 6858000"/>
              <a:gd name="connsiteX25" fmla="*/ 0 w 4115207"/>
              <a:gd name="connsiteY25" fmla="*/ 4555985 h 6858000"/>
              <a:gd name="connsiteX26" fmla="*/ 0 w 4115207"/>
              <a:gd name="connsiteY26" fmla="*/ 4164683 h 6858000"/>
              <a:gd name="connsiteX27" fmla="*/ 0 w 4115207"/>
              <a:gd name="connsiteY27" fmla="*/ 3829584 h 6858000"/>
              <a:gd name="connsiteX28" fmla="*/ 0 w 4115207"/>
              <a:gd name="connsiteY28" fmla="*/ 3616185 h 6858000"/>
              <a:gd name="connsiteX29" fmla="*/ 0 w 4115207"/>
              <a:gd name="connsiteY29" fmla="*/ 3601468 h 6858000"/>
              <a:gd name="connsiteX30" fmla="*/ 0 w 4115207"/>
              <a:gd name="connsiteY30" fmla="*/ 2772999 h 6858000"/>
              <a:gd name="connsiteX31" fmla="*/ 0 w 4115207"/>
              <a:gd name="connsiteY31" fmla="*/ 2661668 h 6858000"/>
              <a:gd name="connsiteX32" fmla="*/ 0 w 4115207"/>
              <a:gd name="connsiteY32" fmla="*/ 2559600 h 6858000"/>
              <a:gd name="connsiteX33" fmla="*/ 0 w 4115207"/>
              <a:gd name="connsiteY33" fmla="*/ 2209784 h 6858000"/>
              <a:gd name="connsiteX34" fmla="*/ 0 w 4115207"/>
              <a:gd name="connsiteY34" fmla="*/ 1996385 h 6858000"/>
              <a:gd name="connsiteX35" fmla="*/ 0 w 4115207"/>
              <a:gd name="connsiteY35"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5221268 h 6858000"/>
              <a:gd name="connsiteX24" fmla="*/ 0 w 4115207"/>
              <a:gd name="connsiteY24" fmla="*/ 4769384 h 6858000"/>
              <a:gd name="connsiteX25" fmla="*/ 0 w 4115207"/>
              <a:gd name="connsiteY25" fmla="*/ 4555985 h 6858000"/>
              <a:gd name="connsiteX26" fmla="*/ 0 w 4115207"/>
              <a:gd name="connsiteY26" fmla="*/ 4164683 h 6858000"/>
              <a:gd name="connsiteX27" fmla="*/ 0 w 4115207"/>
              <a:gd name="connsiteY27" fmla="*/ 3829584 h 6858000"/>
              <a:gd name="connsiteX28" fmla="*/ 0 w 4115207"/>
              <a:gd name="connsiteY28" fmla="*/ 3616185 h 6858000"/>
              <a:gd name="connsiteX29" fmla="*/ 0 w 4115207"/>
              <a:gd name="connsiteY29" fmla="*/ 3601468 h 6858000"/>
              <a:gd name="connsiteX30" fmla="*/ 0 w 4115207"/>
              <a:gd name="connsiteY30" fmla="*/ 2772999 h 6858000"/>
              <a:gd name="connsiteX31" fmla="*/ 0 w 4115207"/>
              <a:gd name="connsiteY31" fmla="*/ 2661668 h 6858000"/>
              <a:gd name="connsiteX32" fmla="*/ 0 w 4115207"/>
              <a:gd name="connsiteY32" fmla="*/ 2559600 h 6858000"/>
              <a:gd name="connsiteX33" fmla="*/ 0 w 4115207"/>
              <a:gd name="connsiteY33" fmla="*/ 2209784 h 6858000"/>
              <a:gd name="connsiteX34" fmla="*/ 0 w 4115207"/>
              <a:gd name="connsiteY34"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5221268 h 6858000"/>
              <a:gd name="connsiteX24" fmla="*/ 0 w 4115207"/>
              <a:gd name="connsiteY24" fmla="*/ 4769384 h 6858000"/>
              <a:gd name="connsiteX25" fmla="*/ 0 w 4115207"/>
              <a:gd name="connsiteY25" fmla="*/ 4555985 h 6858000"/>
              <a:gd name="connsiteX26" fmla="*/ 0 w 4115207"/>
              <a:gd name="connsiteY26" fmla="*/ 4164683 h 6858000"/>
              <a:gd name="connsiteX27" fmla="*/ 0 w 4115207"/>
              <a:gd name="connsiteY27" fmla="*/ 3829584 h 6858000"/>
              <a:gd name="connsiteX28" fmla="*/ 0 w 4115207"/>
              <a:gd name="connsiteY28" fmla="*/ 3616185 h 6858000"/>
              <a:gd name="connsiteX29" fmla="*/ 0 w 4115207"/>
              <a:gd name="connsiteY29" fmla="*/ 3601468 h 6858000"/>
              <a:gd name="connsiteX30" fmla="*/ 0 w 4115207"/>
              <a:gd name="connsiteY30" fmla="*/ 2772999 h 6858000"/>
              <a:gd name="connsiteX31" fmla="*/ 0 w 4115207"/>
              <a:gd name="connsiteY31" fmla="*/ 2661668 h 6858000"/>
              <a:gd name="connsiteX32" fmla="*/ 0 w 4115207"/>
              <a:gd name="connsiteY32" fmla="*/ 2559600 h 6858000"/>
              <a:gd name="connsiteX33" fmla="*/ 0 w 4115207"/>
              <a:gd name="connsiteY33"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5221268 h 6858000"/>
              <a:gd name="connsiteX24" fmla="*/ 0 w 4115207"/>
              <a:gd name="connsiteY24" fmla="*/ 4769384 h 6858000"/>
              <a:gd name="connsiteX25" fmla="*/ 0 w 4115207"/>
              <a:gd name="connsiteY25" fmla="*/ 4555985 h 6858000"/>
              <a:gd name="connsiteX26" fmla="*/ 0 w 4115207"/>
              <a:gd name="connsiteY26" fmla="*/ 4164683 h 6858000"/>
              <a:gd name="connsiteX27" fmla="*/ 0 w 4115207"/>
              <a:gd name="connsiteY27" fmla="*/ 3829584 h 6858000"/>
              <a:gd name="connsiteX28" fmla="*/ 0 w 4115207"/>
              <a:gd name="connsiteY28" fmla="*/ 3616185 h 6858000"/>
              <a:gd name="connsiteX29" fmla="*/ 0 w 4115207"/>
              <a:gd name="connsiteY29" fmla="*/ 3601468 h 6858000"/>
              <a:gd name="connsiteX30" fmla="*/ 0 w 4115207"/>
              <a:gd name="connsiteY30" fmla="*/ 2772999 h 6858000"/>
              <a:gd name="connsiteX31" fmla="*/ 0 w 4115207"/>
              <a:gd name="connsiteY31" fmla="*/ 2661668 h 6858000"/>
              <a:gd name="connsiteX32" fmla="*/ 0 w 4115207"/>
              <a:gd name="connsiteY32"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5221268 h 6858000"/>
              <a:gd name="connsiteX24" fmla="*/ 0 w 4115207"/>
              <a:gd name="connsiteY24" fmla="*/ 4769384 h 6858000"/>
              <a:gd name="connsiteX25" fmla="*/ 0 w 4115207"/>
              <a:gd name="connsiteY25" fmla="*/ 4555985 h 6858000"/>
              <a:gd name="connsiteX26" fmla="*/ 0 w 4115207"/>
              <a:gd name="connsiteY26" fmla="*/ 4164683 h 6858000"/>
              <a:gd name="connsiteX27" fmla="*/ 0 w 4115207"/>
              <a:gd name="connsiteY27" fmla="*/ 3829584 h 6858000"/>
              <a:gd name="connsiteX28" fmla="*/ 0 w 4115207"/>
              <a:gd name="connsiteY28" fmla="*/ 3616185 h 6858000"/>
              <a:gd name="connsiteX29" fmla="*/ 0 w 4115207"/>
              <a:gd name="connsiteY29" fmla="*/ 3601468 h 6858000"/>
              <a:gd name="connsiteX30" fmla="*/ 0 w 4115207"/>
              <a:gd name="connsiteY30" fmla="*/ 2772999 h 6858000"/>
              <a:gd name="connsiteX31" fmla="*/ 0 w 4115207"/>
              <a:gd name="connsiteY31"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5221268 h 6858000"/>
              <a:gd name="connsiteX24" fmla="*/ 0 w 4115207"/>
              <a:gd name="connsiteY24" fmla="*/ 4769384 h 6858000"/>
              <a:gd name="connsiteX25" fmla="*/ 0 w 4115207"/>
              <a:gd name="connsiteY25" fmla="*/ 4555985 h 6858000"/>
              <a:gd name="connsiteX26" fmla="*/ 0 w 4115207"/>
              <a:gd name="connsiteY26" fmla="*/ 4164683 h 6858000"/>
              <a:gd name="connsiteX27" fmla="*/ 0 w 4115207"/>
              <a:gd name="connsiteY27" fmla="*/ 3829584 h 6858000"/>
              <a:gd name="connsiteX28" fmla="*/ 0 w 4115207"/>
              <a:gd name="connsiteY28" fmla="*/ 3616185 h 6858000"/>
              <a:gd name="connsiteX29" fmla="*/ 0 w 4115207"/>
              <a:gd name="connsiteY29" fmla="*/ 3601468 h 6858000"/>
              <a:gd name="connsiteX30" fmla="*/ 0 w 4115207"/>
              <a:gd name="connsiteY30"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5221268 h 6858000"/>
              <a:gd name="connsiteX24" fmla="*/ 0 w 4115207"/>
              <a:gd name="connsiteY24" fmla="*/ 4769384 h 6858000"/>
              <a:gd name="connsiteX25" fmla="*/ 0 w 4115207"/>
              <a:gd name="connsiteY25" fmla="*/ 4555985 h 6858000"/>
              <a:gd name="connsiteX26" fmla="*/ 0 w 4115207"/>
              <a:gd name="connsiteY26" fmla="*/ 4164683 h 6858000"/>
              <a:gd name="connsiteX27" fmla="*/ 0 w 4115207"/>
              <a:gd name="connsiteY27" fmla="*/ 3829584 h 6858000"/>
              <a:gd name="connsiteX28" fmla="*/ 0 w 4115207"/>
              <a:gd name="connsiteY28" fmla="*/ 3616185 h 6858000"/>
              <a:gd name="connsiteX29" fmla="*/ 0 w 4115207"/>
              <a:gd name="connsiteY29"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5221268 h 6858000"/>
              <a:gd name="connsiteX24" fmla="*/ 0 w 4115207"/>
              <a:gd name="connsiteY24" fmla="*/ 4769384 h 6858000"/>
              <a:gd name="connsiteX25" fmla="*/ 0 w 4115207"/>
              <a:gd name="connsiteY25" fmla="*/ 4555985 h 6858000"/>
              <a:gd name="connsiteX26" fmla="*/ 0 w 4115207"/>
              <a:gd name="connsiteY26" fmla="*/ 4164683 h 6858000"/>
              <a:gd name="connsiteX27" fmla="*/ 0 w 4115207"/>
              <a:gd name="connsiteY27" fmla="*/ 3829584 h 6858000"/>
              <a:gd name="connsiteX28" fmla="*/ 0 w 4115207"/>
              <a:gd name="connsiteY28"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5221268 h 6858000"/>
              <a:gd name="connsiteX24" fmla="*/ 0 w 4115207"/>
              <a:gd name="connsiteY24" fmla="*/ 4769384 h 6858000"/>
              <a:gd name="connsiteX25" fmla="*/ 0 w 4115207"/>
              <a:gd name="connsiteY25" fmla="*/ 4555985 h 6858000"/>
              <a:gd name="connsiteX26" fmla="*/ 0 w 4115207"/>
              <a:gd name="connsiteY26" fmla="*/ 4164683 h 6858000"/>
              <a:gd name="connsiteX27" fmla="*/ 0 w 4115207"/>
              <a:gd name="connsiteY27"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5221268 h 6858000"/>
              <a:gd name="connsiteX24" fmla="*/ 0 w 4115207"/>
              <a:gd name="connsiteY24" fmla="*/ 4769384 h 6858000"/>
              <a:gd name="connsiteX25" fmla="*/ 0 w 4115207"/>
              <a:gd name="connsiteY25" fmla="*/ 4555985 h 6858000"/>
              <a:gd name="connsiteX26" fmla="*/ 0 w 4115207"/>
              <a:gd name="connsiteY26"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5221268 h 6858000"/>
              <a:gd name="connsiteX24" fmla="*/ 0 w 4115207"/>
              <a:gd name="connsiteY24" fmla="*/ 4769384 h 6858000"/>
              <a:gd name="connsiteX25" fmla="*/ 0 w 4115207"/>
              <a:gd name="connsiteY25"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5221268 h 6858000"/>
              <a:gd name="connsiteX24" fmla="*/ 0 w 4115207"/>
              <a:gd name="connsiteY24"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1482144 w 4115207"/>
              <a:gd name="connsiteY19" fmla="*/ 6858000 h 6858000"/>
              <a:gd name="connsiteX20" fmla="*/ 728850 w 4115207"/>
              <a:gd name="connsiteY20" fmla="*/ 6858000 h 6858000"/>
              <a:gd name="connsiteX21" fmla="*/ 696936 w 4115207"/>
              <a:gd name="connsiteY21" fmla="*/ 6858000 h 6858000"/>
              <a:gd name="connsiteX22" fmla="*/ 0 w 4115207"/>
              <a:gd name="connsiteY22" fmla="*/ 6161068 h 6858000"/>
              <a:gd name="connsiteX23" fmla="*/ 0 w 4115207"/>
              <a:gd name="connsiteY23"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1514058 w 4115207"/>
              <a:gd name="connsiteY18" fmla="*/ 6858000 h 6858000"/>
              <a:gd name="connsiteX19" fmla="*/ 728850 w 4115207"/>
              <a:gd name="connsiteY19" fmla="*/ 6858000 h 6858000"/>
              <a:gd name="connsiteX20" fmla="*/ 696936 w 4115207"/>
              <a:gd name="connsiteY20" fmla="*/ 6858000 h 6858000"/>
              <a:gd name="connsiteX21" fmla="*/ 0 w 4115207"/>
              <a:gd name="connsiteY21" fmla="*/ 6161068 h 6858000"/>
              <a:gd name="connsiteX22" fmla="*/ 0 w 4115207"/>
              <a:gd name="connsiteY22"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728850 w 4115207"/>
              <a:gd name="connsiteY18" fmla="*/ 6858000 h 6858000"/>
              <a:gd name="connsiteX19" fmla="*/ 696936 w 4115207"/>
              <a:gd name="connsiteY19" fmla="*/ 6858000 h 6858000"/>
              <a:gd name="connsiteX20" fmla="*/ 0 w 4115207"/>
              <a:gd name="connsiteY20" fmla="*/ 6161068 h 6858000"/>
              <a:gd name="connsiteX21" fmla="*/ 0 w 4115207"/>
              <a:gd name="connsiteY21"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3298085 w 4115207"/>
              <a:gd name="connsiteY17" fmla="*/ 6858000 h 6858000"/>
              <a:gd name="connsiteX18" fmla="*/ 696936 w 4115207"/>
              <a:gd name="connsiteY18" fmla="*/ 6858000 h 6858000"/>
              <a:gd name="connsiteX19" fmla="*/ 0 w 4115207"/>
              <a:gd name="connsiteY19" fmla="*/ 6161068 h 6858000"/>
              <a:gd name="connsiteX20" fmla="*/ 0 w 4115207"/>
              <a:gd name="connsiteY20"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3329999 w 4115207"/>
              <a:gd name="connsiteY16" fmla="*/ 6858000 h 6858000"/>
              <a:gd name="connsiteX17" fmla="*/ 696936 w 4115207"/>
              <a:gd name="connsiteY17" fmla="*/ 6858000 h 6858000"/>
              <a:gd name="connsiteX18" fmla="*/ 0 w 4115207"/>
              <a:gd name="connsiteY18" fmla="*/ 6161068 h 6858000"/>
              <a:gd name="connsiteX19" fmla="*/ 0 w 4115207"/>
              <a:gd name="connsiteY19"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4083293 w 4115207"/>
              <a:gd name="connsiteY15" fmla="*/ 6858000 h 6858000"/>
              <a:gd name="connsiteX16" fmla="*/ 696936 w 4115207"/>
              <a:gd name="connsiteY16" fmla="*/ 6858000 h 6858000"/>
              <a:gd name="connsiteX17" fmla="*/ 0 w 4115207"/>
              <a:gd name="connsiteY17" fmla="*/ 6161068 h 6858000"/>
              <a:gd name="connsiteX18" fmla="*/ 0 w 4115207"/>
              <a:gd name="connsiteY18"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5918200 h 6858000"/>
              <a:gd name="connsiteX14" fmla="*/ 4115207 w 4115207"/>
              <a:gd name="connsiteY14" fmla="*/ 6858000 h 6858000"/>
              <a:gd name="connsiteX15" fmla="*/ 696936 w 4115207"/>
              <a:gd name="connsiteY15" fmla="*/ 6858000 h 6858000"/>
              <a:gd name="connsiteX16" fmla="*/ 0 w 4115207"/>
              <a:gd name="connsiteY16" fmla="*/ 6161068 h 6858000"/>
              <a:gd name="connsiteX17" fmla="*/ 0 w 4115207"/>
              <a:gd name="connsiteY17"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4861615 h 6858000"/>
              <a:gd name="connsiteX13" fmla="*/ 4115207 w 4115207"/>
              <a:gd name="connsiteY13" fmla="*/ 6858000 h 6858000"/>
              <a:gd name="connsiteX14" fmla="*/ 696936 w 4115207"/>
              <a:gd name="connsiteY14" fmla="*/ 6858000 h 6858000"/>
              <a:gd name="connsiteX15" fmla="*/ 0 w 4115207"/>
              <a:gd name="connsiteY15" fmla="*/ 6161068 h 6858000"/>
              <a:gd name="connsiteX16" fmla="*/ 0 w 4115207"/>
              <a:gd name="connsiteY16"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298400 h 6858000"/>
              <a:gd name="connsiteX11" fmla="*/ 4115207 w 4115207"/>
              <a:gd name="connsiteY11" fmla="*/ 4555985 h 6858000"/>
              <a:gd name="connsiteX12" fmla="*/ 4115207 w 4115207"/>
              <a:gd name="connsiteY12" fmla="*/ 6858000 h 6858000"/>
              <a:gd name="connsiteX13" fmla="*/ 696936 w 4115207"/>
              <a:gd name="connsiteY13" fmla="*/ 6858000 h 6858000"/>
              <a:gd name="connsiteX14" fmla="*/ 0 w 4115207"/>
              <a:gd name="connsiteY14" fmla="*/ 6161068 h 6858000"/>
              <a:gd name="connsiteX15" fmla="*/ 0 w 4115207"/>
              <a:gd name="connsiteY15"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4555985 h 6858000"/>
              <a:gd name="connsiteX11" fmla="*/ 4115207 w 4115207"/>
              <a:gd name="connsiteY11" fmla="*/ 6858000 h 6858000"/>
              <a:gd name="connsiteX12" fmla="*/ 696936 w 4115207"/>
              <a:gd name="connsiteY12" fmla="*/ 6858000 h 6858000"/>
              <a:gd name="connsiteX13" fmla="*/ 0 w 4115207"/>
              <a:gd name="connsiteY13" fmla="*/ 6161068 h 6858000"/>
              <a:gd name="connsiteX14" fmla="*/ 0 w 4115207"/>
              <a:gd name="connsiteY14"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3616185 h 6858000"/>
              <a:gd name="connsiteX10" fmla="*/ 4115207 w 4115207"/>
              <a:gd name="connsiteY10" fmla="*/ 6858000 h 6858000"/>
              <a:gd name="connsiteX11" fmla="*/ 696936 w 4115207"/>
              <a:gd name="connsiteY11" fmla="*/ 6858000 h 6858000"/>
              <a:gd name="connsiteX12" fmla="*/ 0 w 4115207"/>
              <a:gd name="connsiteY12" fmla="*/ 6161068 h 6858000"/>
              <a:gd name="connsiteX13" fmla="*/ 0 w 4115207"/>
              <a:gd name="connsiteY13"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3358601 h 6858000"/>
              <a:gd name="connsiteX9" fmla="*/ 4115207 w 4115207"/>
              <a:gd name="connsiteY9" fmla="*/ 6858000 h 6858000"/>
              <a:gd name="connsiteX10" fmla="*/ 696936 w 4115207"/>
              <a:gd name="connsiteY10" fmla="*/ 6858000 h 6858000"/>
              <a:gd name="connsiteX11" fmla="*/ 0 w 4115207"/>
              <a:gd name="connsiteY11" fmla="*/ 6161068 h 6858000"/>
              <a:gd name="connsiteX12" fmla="*/ 0 w 4115207"/>
              <a:gd name="connsiteY12"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1996385 h 6858000"/>
              <a:gd name="connsiteX6" fmla="*/ 4115207 w 4115207"/>
              <a:gd name="connsiteY6" fmla="*/ 2302015 h 6858000"/>
              <a:gd name="connsiteX7" fmla="*/ 4115207 w 4115207"/>
              <a:gd name="connsiteY7" fmla="*/ 2559600 h 6858000"/>
              <a:gd name="connsiteX8" fmla="*/ 4115207 w 4115207"/>
              <a:gd name="connsiteY8" fmla="*/ 6858000 h 6858000"/>
              <a:gd name="connsiteX9" fmla="*/ 696936 w 4115207"/>
              <a:gd name="connsiteY9" fmla="*/ 6858000 h 6858000"/>
              <a:gd name="connsiteX10" fmla="*/ 0 w 4115207"/>
              <a:gd name="connsiteY10" fmla="*/ 6161068 h 6858000"/>
              <a:gd name="connsiteX11" fmla="*/ 0 w 4115207"/>
              <a:gd name="connsiteY11"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2302015 h 6858000"/>
              <a:gd name="connsiteX6" fmla="*/ 4115207 w 4115207"/>
              <a:gd name="connsiteY6" fmla="*/ 2559600 h 6858000"/>
              <a:gd name="connsiteX7" fmla="*/ 4115207 w 4115207"/>
              <a:gd name="connsiteY7" fmla="*/ 6858000 h 6858000"/>
              <a:gd name="connsiteX8" fmla="*/ 696936 w 4115207"/>
              <a:gd name="connsiteY8" fmla="*/ 6858000 h 6858000"/>
              <a:gd name="connsiteX9" fmla="*/ 0 w 4115207"/>
              <a:gd name="connsiteY9" fmla="*/ 6161068 h 6858000"/>
              <a:gd name="connsiteX10" fmla="*/ 0 w 4115207"/>
              <a:gd name="connsiteY10"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2559600 h 6858000"/>
              <a:gd name="connsiteX6" fmla="*/ 4115207 w 4115207"/>
              <a:gd name="connsiteY6" fmla="*/ 6858000 h 6858000"/>
              <a:gd name="connsiteX7" fmla="*/ 696936 w 4115207"/>
              <a:gd name="connsiteY7" fmla="*/ 6858000 h 6858000"/>
              <a:gd name="connsiteX8" fmla="*/ 0 w 4115207"/>
              <a:gd name="connsiteY8" fmla="*/ 6161068 h 6858000"/>
              <a:gd name="connsiteX9" fmla="*/ 0 w 4115207"/>
              <a:gd name="connsiteY9"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1056585 h 6858000"/>
              <a:gd name="connsiteX5" fmla="*/ 4115207 w 4115207"/>
              <a:gd name="connsiteY5" fmla="*/ 6858000 h 6858000"/>
              <a:gd name="connsiteX6" fmla="*/ 696936 w 4115207"/>
              <a:gd name="connsiteY6" fmla="*/ 6858000 h 6858000"/>
              <a:gd name="connsiteX7" fmla="*/ 0 w 4115207"/>
              <a:gd name="connsiteY7" fmla="*/ 6161068 h 6858000"/>
              <a:gd name="connsiteX8" fmla="*/ 0 w 4115207"/>
              <a:gd name="connsiteY8" fmla="*/ 0 h 6858000"/>
              <a:gd name="connsiteX0" fmla="*/ 0 w 4115207"/>
              <a:gd name="connsiteY0" fmla="*/ 0 h 6858000"/>
              <a:gd name="connsiteX1" fmla="*/ 31914 w 4115207"/>
              <a:gd name="connsiteY1" fmla="*/ 0 h 6858000"/>
              <a:gd name="connsiteX2" fmla="*/ 4083293 w 4115207"/>
              <a:gd name="connsiteY2" fmla="*/ 0 h 6858000"/>
              <a:gd name="connsiteX3" fmla="*/ 4115207 w 4115207"/>
              <a:gd name="connsiteY3" fmla="*/ 0 h 6858000"/>
              <a:gd name="connsiteX4" fmla="*/ 4115207 w 4115207"/>
              <a:gd name="connsiteY4" fmla="*/ 6858000 h 6858000"/>
              <a:gd name="connsiteX5" fmla="*/ 696936 w 4115207"/>
              <a:gd name="connsiteY5" fmla="*/ 6858000 h 6858000"/>
              <a:gd name="connsiteX6" fmla="*/ 0 w 4115207"/>
              <a:gd name="connsiteY6" fmla="*/ 6161068 h 6858000"/>
              <a:gd name="connsiteX7" fmla="*/ 0 w 4115207"/>
              <a:gd name="connsiteY7" fmla="*/ 0 h 6858000"/>
              <a:gd name="connsiteX0" fmla="*/ 0 w 4115207"/>
              <a:gd name="connsiteY0" fmla="*/ 0 h 6858000"/>
              <a:gd name="connsiteX1" fmla="*/ 31914 w 4115207"/>
              <a:gd name="connsiteY1" fmla="*/ 0 h 6858000"/>
              <a:gd name="connsiteX2" fmla="*/ 4115207 w 4115207"/>
              <a:gd name="connsiteY2" fmla="*/ 0 h 6858000"/>
              <a:gd name="connsiteX3" fmla="*/ 4115207 w 4115207"/>
              <a:gd name="connsiteY3" fmla="*/ 6858000 h 6858000"/>
              <a:gd name="connsiteX4" fmla="*/ 696936 w 4115207"/>
              <a:gd name="connsiteY4" fmla="*/ 6858000 h 6858000"/>
              <a:gd name="connsiteX5" fmla="*/ 0 w 4115207"/>
              <a:gd name="connsiteY5" fmla="*/ 6161068 h 6858000"/>
              <a:gd name="connsiteX6" fmla="*/ 0 w 4115207"/>
              <a:gd name="connsiteY6" fmla="*/ 0 h 6858000"/>
              <a:gd name="connsiteX0" fmla="*/ 0 w 4115207"/>
              <a:gd name="connsiteY0" fmla="*/ 0 h 6858000"/>
              <a:gd name="connsiteX1" fmla="*/ 4115207 w 4115207"/>
              <a:gd name="connsiteY1" fmla="*/ 0 h 6858000"/>
              <a:gd name="connsiteX2" fmla="*/ 4115207 w 4115207"/>
              <a:gd name="connsiteY2" fmla="*/ 6858000 h 6858000"/>
              <a:gd name="connsiteX3" fmla="*/ 696936 w 4115207"/>
              <a:gd name="connsiteY3" fmla="*/ 6858000 h 6858000"/>
              <a:gd name="connsiteX4" fmla="*/ 0 w 4115207"/>
              <a:gd name="connsiteY4" fmla="*/ 6161068 h 6858000"/>
              <a:gd name="connsiteX5" fmla="*/ 0 w 411520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5207" h="6858000">
                <a:moveTo>
                  <a:pt x="0" y="0"/>
                </a:moveTo>
                <a:lnTo>
                  <a:pt x="4115207" y="0"/>
                </a:lnTo>
                <a:lnTo>
                  <a:pt x="4115207" y="6858000"/>
                </a:lnTo>
                <a:lnTo>
                  <a:pt x="696936" y="6858000"/>
                </a:lnTo>
                <a:lnTo>
                  <a:pt x="0" y="6161068"/>
                </a:lnTo>
                <a:lnTo>
                  <a:pt x="0" y="0"/>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37" name="Source">
            <a:extLst>
              <a:ext uri="{FF2B5EF4-FFF2-40B4-BE49-F238E27FC236}">
                <a16:creationId xmlns:a16="http://schemas.microsoft.com/office/drawing/2014/main" id="{C9E184E3-0EC6-41E0-BCF8-EC57F3CE8DA0}"/>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7" name="Title 6">
            <a:extLst>
              <a:ext uri="{FF2B5EF4-FFF2-40B4-BE49-F238E27FC236}">
                <a16:creationId xmlns:a16="http://schemas.microsoft.com/office/drawing/2014/main" id="{BB548B8F-F348-4A20-806E-52B7DC21C87C}"/>
              </a:ext>
            </a:extLst>
          </p:cNvPr>
          <p:cNvSpPr>
            <a:spLocks noGrp="1"/>
          </p:cNvSpPr>
          <p:nvPr>
            <p:ph type="title"/>
          </p:nvPr>
        </p:nvSpPr>
        <p:spPr>
          <a:xfrm>
            <a:off x="656490" y="431593"/>
            <a:ext cx="5130668" cy="468000"/>
          </a:xfrm>
        </p:spPr>
        <p:txBody>
          <a:bodyPr/>
          <a:lstStyle/>
          <a:p>
            <a:r>
              <a:rPr lang="fi-FI"/>
              <a:t>Muokkaa ots. perustyyl. napsautt.</a:t>
            </a:r>
            <a:endParaRPr lang="en-US" dirty="0"/>
          </a:p>
        </p:txBody>
      </p:sp>
      <p:sp>
        <p:nvSpPr>
          <p:cNvPr id="21" name="Subtitle 162">
            <a:extLst>
              <a:ext uri="{FF2B5EF4-FFF2-40B4-BE49-F238E27FC236}">
                <a16:creationId xmlns:a16="http://schemas.microsoft.com/office/drawing/2014/main" id="{20DAC3DA-267D-4CF7-8F87-BD59C6372D78}"/>
              </a:ext>
            </a:extLst>
          </p:cNvPr>
          <p:cNvSpPr>
            <a:spLocks noGrp="1"/>
          </p:cNvSpPr>
          <p:nvPr>
            <p:ph type="subTitle" idx="28"/>
          </p:nvPr>
        </p:nvSpPr>
        <p:spPr bwMode="black">
          <a:xfrm>
            <a:off x="657000" y="831600"/>
            <a:ext cx="51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
        <p:nvSpPr>
          <p:cNvPr id="8" name="Date Placeholder 7">
            <a:extLst>
              <a:ext uri="{FF2B5EF4-FFF2-40B4-BE49-F238E27FC236}">
                <a16:creationId xmlns:a16="http://schemas.microsoft.com/office/drawing/2014/main" id="{5E983E6A-1225-4415-B816-3C68942D1BA3}"/>
              </a:ext>
            </a:extLst>
          </p:cNvPr>
          <p:cNvSpPr>
            <a:spLocks noGrp="1"/>
          </p:cNvSpPr>
          <p:nvPr>
            <p:ph type="dt" sz="half" idx="25"/>
          </p:nvPr>
        </p:nvSpPr>
        <p:spPr/>
        <p:txBody>
          <a:bodyPr/>
          <a:lstStyle/>
          <a:p>
            <a:fld id="{1A2C468F-7A5B-4568-BE53-95D92F96D502}" type="datetimeFigureOut">
              <a:rPr lang="fi-FI" smtClean="0"/>
              <a:t>11.9.2024</a:t>
            </a:fld>
            <a:endParaRPr lang="fi-FI"/>
          </a:p>
        </p:txBody>
      </p:sp>
      <p:sp>
        <p:nvSpPr>
          <p:cNvPr id="9" name="Footer Placeholder 8">
            <a:extLst>
              <a:ext uri="{FF2B5EF4-FFF2-40B4-BE49-F238E27FC236}">
                <a16:creationId xmlns:a16="http://schemas.microsoft.com/office/drawing/2014/main" id="{D5AECA33-C3C6-452C-88D6-640430300001}"/>
              </a:ext>
            </a:extLst>
          </p:cNvPr>
          <p:cNvSpPr>
            <a:spLocks noGrp="1"/>
          </p:cNvSpPr>
          <p:nvPr>
            <p:ph type="ftr" sz="quarter" idx="26"/>
          </p:nvPr>
        </p:nvSpPr>
        <p:spPr/>
        <p:txBody>
          <a:bodyPr/>
          <a:lstStyle/>
          <a:p>
            <a:endParaRPr lang="fi-FI"/>
          </a:p>
        </p:txBody>
      </p:sp>
      <p:sp>
        <p:nvSpPr>
          <p:cNvPr id="10" name="Slide Number Placeholder 9">
            <a:extLst>
              <a:ext uri="{FF2B5EF4-FFF2-40B4-BE49-F238E27FC236}">
                <a16:creationId xmlns:a16="http://schemas.microsoft.com/office/drawing/2014/main" id="{55CA0F41-D3BA-4892-A183-431694F0C45D}"/>
              </a:ext>
            </a:extLst>
          </p:cNvPr>
          <p:cNvSpPr>
            <a:spLocks noGrp="1"/>
          </p:cNvSpPr>
          <p:nvPr>
            <p:ph type="sldNum" sz="quarter" idx="27"/>
          </p:nvPr>
        </p:nvSpPr>
        <p:spPr/>
        <p:txBody>
          <a:bodyPr/>
          <a:lstStyle/>
          <a:p>
            <a:fld id="{1ADCA7B5-745C-479D-9331-E6384D0E18B3}" type="slidenum">
              <a:rPr lang="fi-FI" smtClean="0"/>
              <a:t>‹#›</a:t>
            </a:fld>
            <a:endParaRPr lang="fi-FI"/>
          </a:p>
        </p:txBody>
      </p:sp>
      <p:sp>
        <p:nvSpPr>
          <p:cNvPr id="27" name="Logo">
            <a:extLst>
              <a:ext uri="{FF2B5EF4-FFF2-40B4-BE49-F238E27FC236}">
                <a16:creationId xmlns:a16="http://schemas.microsoft.com/office/drawing/2014/main" id="{E1AE8123-115F-BA25-A073-5F4F5A1E5770}"/>
              </a:ext>
            </a:extLst>
          </p:cNvPr>
          <p:cNvSpPr>
            <a:spLocks noGrp="1" noChangeAspect="1"/>
          </p:cNvSpPr>
          <p:nvPr>
            <p:ph type="body" sz="quarter" idx="19" hasCustomPrompt="1"/>
          </p:nvPr>
        </p:nvSpPr>
        <p:spPr bwMode="black">
          <a:xfrm>
            <a:off x="7938000" y="6063326"/>
            <a:ext cx="979041" cy="648000"/>
          </a:xfrm>
          <a:blipFill>
            <a:blip r:embed="rId2">
              <a:extLst>
                <a:ext uri="{96DAC541-7B7A-43D3-8B79-37D633B846F1}">
                  <asvg:svgBlip xmlns:asvg="http://schemas.microsoft.com/office/drawing/2016/SVG/main" r:embed="rId3"/>
                </a:ext>
              </a:extLst>
            </a:blip>
            <a:srcRect/>
            <a:stretch>
              <a:fillRect l="-259" r="-259"/>
            </a:stretch>
          </a:blipFill>
        </p:spPr>
        <p:txBody>
          <a:bodyPr/>
          <a:lstStyle>
            <a:lvl1pPr marL="0" indent="0">
              <a:buNone/>
              <a:defRPr/>
            </a:lvl1pPr>
          </a:lstStyle>
          <a:p>
            <a:pPr lvl="0"/>
            <a:r>
              <a:rPr lang="en-US" noProof="0" dirty="0"/>
              <a:t> </a:t>
            </a:r>
          </a:p>
        </p:txBody>
      </p:sp>
    </p:spTree>
    <p:extLst>
      <p:ext uri="{BB962C8B-B14F-4D97-AF65-F5344CB8AC3E}">
        <p14:creationId xmlns:p14="http://schemas.microsoft.com/office/powerpoint/2010/main" val="382954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7B512-11D4-4FA2-A776-E7D918CCB441}"/>
              </a:ext>
            </a:extLst>
          </p:cNvPr>
          <p:cNvSpPr>
            <a:spLocks noGrp="1"/>
          </p:cNvSpPr>
          <p:nvPr>
            <p:ph type="title"/>
          </p:nvPr>
        </p:nvSpPr>
        <p:spPr/>
        <p:txBody>
          <a:bodyPr/>
          <a:lstStyle/>
          <a:p>
            <a:r>
              <a:rPr lang="fi-FI"/>
              <a:t>Muokkaa ots. perustyyl. napsautt.</a:t>
            </a:r>
            <a:endParaRPr lang="en-US"/>
          </a:p>
        </p:txBody>
      </p:sp>
      <p:sp>
        <p:nvSpPr>
          <p:cNvPr id="9" name="Subtitle 162">
            <a:extLst>
              <a:ext uri="{FF2B5EF4-FFF2-40B4-BE49-F238E27FC236}">
                <a16:creationId xmlns:a16="http://schemas.microsoft.com/office/drawing/2014/main" id="{B6EE70BE-980B-4E5C-8992-A4EB53532A54}"/>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
        <p:nvSpPr>
          <p:cNvPr id="6" name="Content">
            <a:extLst>
              <a:ext uri="{FF2B5EF4-FFF2-40B4-BE49-F238E27FC236}">
                <a16:creationId xmlns:a16="http://schemas.microsoft.com/office/drawing/2014/main" id="{4A98D36D-B8A3-44C8-A0DE-C5DFC30624A8}"/>
              </a:ext>
            </a:extLst>
          </p:cNvPr>
          <p:cNvSpPr>
            <a:spLocks noGrp="1"/>
          </p:cNvSpPr>
          <p:nvPr>
            <p:ph idx="1" hasCustomPrompt="1"/>
          </p:nvPr>
        </p:nvSpPr>
        <p:spPr bwMode="gray">
          <a:xfrm>
            <a:off x="656491" y="1728000"/>
            <a:ext cx="7831019" cy="4298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umsplatzhalter 6">
            <a:extLst>
              <a:ext uri="{FF2B5EF4-FFF2-40B4-BE49-F238E27FC236}">
                <a16:creationId xmlns:a16="http://schemas.microsoft.com/office/drawing/2014/main" id="{24C3D2B9-C3D0-4D05-B1AD-129FF7F2E578}"/>
              </a:ext>
            </a:extLst>
          </p:cNvPr>
          <p:cNvSpPr>
            <a:spLocks noGrp="1"/>
          </p:cNvSpPr>
          <p:nvPr>
            <p:ph type="dt" sz="half" idx="24"/>
          </p:nvPr>
        </p:nvSpPr>
        <p:spPr>
          <a:xfrm>
            <a:off x="2282090" y="6336000"/>
            <a:ext cx="1890246" cy="216000"/>
          </a:xfrm>
        </p:spPr>
        <p:txBody>
          <a:bodyPr/>
          <a:lstStyle/>
          <a:p>
            <a:fld id="{1A2C468F-7A5B-4568-BE53-95D92F96D502}" type="datetimeFigureOut">
              <a:rPr lang="fi-FI" smtClean="0"/>
              <a:t>11.9.2024</a:t>
            </a:fld>
            <a:endParaRPr lang="fi-FI"/>
          </a:p>
        </p:txBody>
      </p:sp>
      <p:sp>
        <p:nvSpPr>
          <p:cNvPr id="10" name="Fußzeilenplatzhalter 9">
            <a:extLst>
              <a:ext uri="{FF2B5EF4-FFF2-40B4-BE49-F238E27FC236}">
                <a16:creationId xmlns:a16="http://schemas.microsoft.com/office/drawing/2014/main" id="{0563E27F-1238-4D71-B068-09B9EBC8508D}"/>
              </a:ext>
            </a:extLst>
          </p:cNvPr>
          <p:cNvSpPr>
            <a:spLocks noGrp="1"/>
          </p:cNvSpPr>
          <p:nvPr>
            <p:ph type="ftr" sz="quarter" idx="25"/>
          </p:nvPr>
        </p:nvSpPr>
        <p:spPr/>
        <p:txBody>
          <a:bodyPr/>
          <a:lstStyle/>
          <a:p>
            <a:endParaRPr lang="fi-FI"/>
          </a:p>
        </p:txBody>
      </p:sp>
      <p:sp>
        <p:nvSpPr>
          <p:cNvPr id="11" name="Foliennummernplatzhalter 10">
            <a:extLst>
              <a:ext uri="{FF2B5EF4-FFF2-40B4-BE49-F238E27FC236}">
                <a16:creationId xmlns:a16="http://schemas.microsoft.com/office/drawing/2014/main" id="{2B85B2D5-01A9-46FB-A62F-89781681A899}"/>
              </a:ext>
            </a:extLst>
          </p:cNvPr>
          <p:cNvSpPr>
            <a:spLocks noGrp="1"/>
          </p:cNvSpPr>
          <p:nvPr>
            <p:ph type="sldNum" sz="quarter" idx="26"/>
          </p:nvPr>
        </p:nvSpPr>
        <p:spPr/>
        <p:txBody>
          <a:bodyPr/>
          <a:lstStyle/>
          <a:p>
            <a:fld id="{1ADCA7B5-745C-479D-9331-E6384D0E18B3}" type="slidenum">
              <a:rPr lang="fi-FI" smtClean="0"/>
              <a:t>‹#›</a:t>
            </a:fld>
            <a:endParaRPr lang="fi-FI"/>
          </a:p>
        </p:txBody>
      </p:sp>
      <p:sp>
        <p:nvSpPr>
          <p:cNvPr id="13" name="Source">
            <a:extLst>
              <a:ext uri="{FF2B5EF4-FFF2-40B4-BE49-F238E27FC236}">
                <a16:creationId xmlns:a16="http://schemas.microsoft.com/office/drawing/2014/main" id="{2B82AC58-51FA-4FF3-A169-1C1324C69B85}"/>
              </a:ext>
            </a:extLst>
          </p:cNvPr>
          <p:cNvSpPr>
            <a:spLocks noGrp="1"/>
          </p:cNvSpPr>
          <p:nvPr>
            <p:ph type="body" sz="quarter" idx="23" hasCustomPrompt="1"/>
          </p:nvPr>
        </p:nvSpPr>
        <p:spPr bwMode="black">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Tree>
    <p:extLst>
      <p:ext uri="{BB962C8B-B14F-4D97-AF65-F5344CB8AC3E}">
        <p14:creationId xmlns:p14="http://schemas.microsoft.com/office/powerpoint/2010/main" val="371018607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and Image 2">
    <p:spTree>
      <p:nvGrpSpPr>
        <p:cNvPr id="1" name=""/>
        <p:cNvGrpSpPr/>
        <p:nvPr/>
      </p:nvGrpSpPr>
      <p:grpSpPr>
        <a:xfrm>
          <a:off x="0" y="0"/>
          <a:ext cx="0" cy="0"/>
          <a:chOff x="0" y="0"/>
          <a:chExt cx="0" cy="0"/>
        </a:xfrm>
      </p:grpSpPr>
      <p:sp>
        <p:nvSpPr>
          <p:cNvPr id="44" name="Picture">
            <a:extLst>
              <a:ext uri="{FF2B5EF4-FFF2-40B4-BE49-F238E27FC236}">
                <a16:creationId xmlns:a16="http://schemas.microsoft.com/office/drawing/2014/main" id="{5A5FE373-D3DE-46BA-AA0C-82AC8FAEBC52}"/>
              </a:ext>
            </a:extLst>
          </p:cNvPr>
          <p:cNvSpPr>
            <a:spLocks noGrp="1" noChangeAspect="1"/>
          </p:cNvSpPr>
          <p:nvPr>
            <p:ph type="pic" sz="quarter" idx="20" hasCustomPrompt="1"/>
          </p:nvPr>
        </p:nvSpPr>
        <p:spPr bwMode="gray">
          <a:xfrm>
            <a:off x="4707016" y="0"/>
            <a:ext cx="4436984" cy="6858000"/>
          </a:xfrm>
          <a:custGeom>
            <a:avLst/>
            <a:gdLst>
              <a:gd name="connsiteX0" fmla="*/ 0 w 5915208"/>
              <a:gd name="connsiteY0" fmla="*/ 0 h 6858000"/>
              <a:gd name="connsiteX1" fmla="*/ 18001 w 5915208"/>
              <a:gd name="connsiteY1" fmla="*/ 0 h 6858000"/>
              <a:gd name="connsiteX2" fmla="*/ 785208 w 5915208"/>
              <a:gd name="connsiteY2" fmla="*/ 0 h 6858000"/>
              <a:gd name="connsiteX3" fmla="*/ 803209 w 5915208"/>
              <a:gd name="connsiteY3" fmla="*/ 0 h 6858000"/>
              <a:gd name="connsiteX4" fmla="*/ 5897207 w 5915208"/>
              <a:gd name="connsiteY4" fmla="*/ 0 h 6858000"/>
              <a:gd name="connsiteX5" fmla="*/ 5915208 w 5915208"/>
              <a:gd name="connsiteY5" fmla="*/ 0 h 6858000"/>
              <a:gd name="connsiteX6" fmla="*/ 5915208 w 5915208"/>
              <a:gd name="connsiteY6" fmla="*/ 1056585 h 6858000"/>
              <a:gd name="connsiteX7" fmla="*/ 5915208 w 5915208"/>
              <a:gd name="connsiteY7" fmla="*/ 1996385 h 6858000"/>
              <a:gd name="connsiteX8" fmla="*/ 5915208 w 5915208"/>
              <a:gd name="connsiteY8" fmla="*/ 2302015 h 6858000"/>
              <a:gd name="connsiteX9" fmla="*/ 5915208 w 5915208"/>
              <a:gd name="connsiteY9" fmla="*/ 2559600 h 6858000"/>
              <a:gd name="connsiteX10" fmla="*/ 5915208 w 5915208"/>
              <a:gd name="connsiteY10" fmla="*/ 3358601 h 6858000"/>
              <a:gd name="connsiteX11" fmla="*/ 5915208 w 5915208"/>
              <a:gd name="connsiteY11" fmla="*/ 3616185 h 6858000"/>
              <a:gd name="connsiteX12" fmla="*/ 5915208 w 5915208"/>
              <a:gd name="connsiteY12" fmla="*/ 4298400 h 6858000"/>
              <a:gd name="connsiteX13" fmla="*/ 5915208 w 5915208"/>
              <a:gd name="connsiteY13" fmla="*/ 4555985 h 6858000"/>
              <a:gd name="connsiteX14" fmla="*/ 5915208 w 5915208"/>
              <a:gd name="connsiteY14" fmla="*/ 4861615 h 6858000"/>
              <a:gd name="connsiteX15" fmla="*/ 5915208 w 5915208"/>
              <a:gd name="connsiteY15" fmla="*/ 5918200 h 6858000"/>
              <a:gd name="connsiteX16" fmla="*/ 5915208 w 5915208"/>
              <a:gd name="connsiteY16" fmla="*/ 6858000 h 6858000"/>
              <a:gd name="connsiteX17" fmla="*/ 5897207 w 5915208"/>
              <a:gd name="connsiteY17" fmla="*/ 6858000 h 6858000"/>
              <a:gd name="connsiteX18" fmla="*/ 5130000 w 5915208"/>
              <a:gd name="connsiteY18" fmla="*/ 6858000 h 6858000"/>
              <a:gd name="connsiteX19" fmla="*/ 5111999 w 5915208"/>
              <a:gd name="connsiteY19" fmla="*/ 6858000 h 6858000"/>
              <a:gd name="connsiteX20" fmla="*/ 1500145 w 5915208"/>
              <a:gd name="connsiteY20" fmla="*/ 6858000 h 6858000"/>
              <a:gd name="connsiteX21" fmla="*/ 1482144 w 5915208"/>
              <a:gd name="connsiteY21" fmla="*/ 6858000 h 6858000"/>
              <a:gd name="connsiteX22" fmla="*/ 714937 w 5915208"/>
              <a:gd name="connsiteY22" fmla="*/ 6858000 h 6858000"/>
              <a:gd name="connsiteX23" fmla="*/ 696936 w 5915208"/>
              <a:gd name="connsiteY23" fmla="*/ 6858000 h 6858000"/>
              <a:gd name="connsiteX24" fmla="*/ 0 w 5915208"/>
              <a:gd name="connsiteY24" fmla="*/ 6161068 h 6858000"/>
              <a:gd name="connsiteX25" fmla="*/ 0 w 5915208"/>
              <a:gd name="connsiteY25" fmla="*/ 5221268 h 6858000"/>
              <a:gd name="connsiteX26" fmla="*/ 0 w 5915208"/>
              <a:gd name="connsiteY26" fmla="*/ 4769384 h 6858000"/>
              <a:gd name="connsiteX27" fmla="*/ 0 w 5915208"/>
              <a:gd name="connsiteY27" fmla="*/ 4555985 h 6858000"/>
              <a:gd name="connsiteX28" fmla="*/ 0 w 5915208"/>
              <a:gd name="connsiteY28" fmla="*/ 4164683 h 6858000"/>
              <a:gd name="connsiteX29" fmla="*/ 0 w 5915208"/>
              <a:gd name="connsiteY29" fmla="*/ 3829584 h 6858000"/>
              <a:gd name="connsiteX30" fmla="*/ 0 w 5915208"/>
              <a:gd name="connsiteY30" fmla="*/ 3616185 h 6858000"/>
              <a:gd name="connsiteX31" fmla="*/ 0 w 5915208"/>
              <a:gd name="connsiteY31" fmla="*/ 3601468 h 6858000"/>
              <a:gd name="connsiteX32" fmla="*/ 0 w 5915208"/>
              <a:gd name="connsiteY32" fmla="*/ 2772999 h 6858000"/>
              <a:gd name="connsiteX33" fmla="*/ 0 w 5915208"/>
              <a:gd name="connsiteY33" fmla="*/ 2661668 h 6858000"/>
              <a:gd name="connsiteX34" fmla="*/ 0 w 5915208"/>
              <a:gd name="connsiteY34" fmla="*/ 2559600 h 6858000"/>
              <a:gd name="connsiteX35" fmla="*/ 0 w 5915208"/>
              <a:gd name="connsiteY35" fmla="*/ 2209784 h 6858000"/>
              <a:gd name="connsiteX36" fmla="*/ 0 w 5915208"/>
              <a:gd name="connsiteY36" fmla="*/ 1996385 h 6858000"/>
              <a:gd name="connsiteX37" fmla="*/ 0 w 5915208"/>
              <a:gd name="connsiteY37" fmla="*/ 1605083 h 6858000"/>
              <a:gd name="connsiteX38" fmla="*/ 0 w 5915208"/>
              <a:gd name="connsiteY38" fmla="*/ 1269984 h 6858000"/>
              <a:gd name="connsiteX39" fmla="*/ 0 w 5915208"/>
              <a:gd name="connsiteY39" fmla="*/ 1056585 h 6858000"/>
              <a:gd name="connsiteX40" fmla="*/ 0 w 5915208"/>
              <a:gd name="connsiteY40" fmla="*/ 213399 h 6858000"/>
              <a:gd name="connsiteX0" fmla="*/ 0 w 5915208"/>
              <a:gd name="connsiteY0" fmla="*/ 0 h 6858000"/>
              <a:gd name="connsiteX1" fmla="*/ 18001 w 5915208"/>
              <a:gd name="connsiteY1" fmla="*/ 0 h 6858000"/>
              <a:gd name="connsiteX2" fmla="*/ 785208 w 5915208"/>
              <a:gd name="connsiteY2" fmla="*/ 0 h 6858000"/>
              <a:gd name="connsiteX3" fmla="*/ 5897207 w 5915208"/>
              <a:gd name="connsiteY3" fmla="*/ 0 h 6858000"/>
              <a:gd name="connsiteX4" fmla="*/ 5915208 w 5915208"/>
              <a:gd name="connsiteY4" fmla="*/ 0 h 6858000"/>
              <a:gd name="connsiteX5" fmla="*/ 5915208 w 5915208"/>
              <a:gd name="connsiteY5" fmla="*/ 1056585 h 6858000"/>
              <a:gd name="connsiteX6" fmla="*/ 5915208 w 5915208"/>
              <a:gd name="connsiteY6" fmla="*/ 1996385 h 6858000"/>
              <a:gd name="connsiteX7" fmla="*/ 5915208 w 5915208"/>
              <a:gd name="connsiteY7" fmla="*/ 2302015 h 6858000"/>
              <a:gd name="connsiteX8" fmla="*/ 5915208 w 5915208"/>
              <a:gd name="connsiteY8" fmla="*/ 2559600 h 6858000"/>
              <a:gd name="connsiteX9" fmla="*/ 5915208 w 5915208"/>
              <a:gd name="connsiteY9" fmla="*/ 3358601 h 6858000"/>
              <a:gd name="connsiteX10" fmla="*/ 5915208 w 5915208"/>
              <a:gd name="connsiteY10" fmla="*/ 3616185 h 6858000"/>
              <a:gd name="connsiteX11" fmla="*/ 5915208 w 5915208"/>
              <a:gd name="connsiteY11" fmla="*/ 4298400 h 6858000"/>
              <a:gd name="connsiteX12" fmla="*/ 5915208 w 5915208"/>
              <a:gd name="connsiteY12" fmla="*/ 4555985 h 6858000"/>
              <a:gd name="connsiteX13" fmla="*/ 5915208 w 5915208"/>
              <a:gd name="connsiteY13" fmla="*/ 4861615 h 6858000"/>
              <a:gd name="connsiteX14" fmla="*/ 5915208 w 5915208"/>
              <a:gd name="connsiteY14" fmla="*/ 5918200 h 6858000"/>
              <a:gd name="connsiteX15" fmla="*/ 5915208 w 5915208"/>
              <a:gd name="connsiteY15" fmla="*/ 6858000 h 6858000"/>
              <a:gd name="connsiteX16" fmla="*/ 5897207 w 5915208"/>
              <a:gd name="connsiteY16" fmla="*/ 6858000 h 6858000"/>
              <a:gd name="connsiteX17" fmla="*/ 5130000 w 5915208"/>
              <a:gd name="connsiteY17" fmla="*/ 6858000 h 6858000"/>
              <a:gd name="connsiteX18" fmla="*/ 5111999 w 5915208"/>
              <a:gd name="connsiteY18" fmla="*/ 6858000 h 6858000"/>
              <a:gd name="connsiteX19" fmla="*/ 1500145 w 5915208"/>
              <a:gd name="connsiteY19" fmla="*/ 6858000 h 6858000"/>
              <a:gd name="connsiteX20" fmla="*/ 1482144 w 5915208"/>
              <a:gd name="connsiteY20" fmla="*/ 6858000 h 6858000"/>
              <a:gd name="connsiteX21" fmla="*/ 714937 w 5915208"/>
              <a:gd name="connsiteY21" fmla="*/ 6858000 h 6858000"/>
              <a:gd name="connsiteX22" fmla="*/ 696936 w 5915208"/>
              <a:gd name="connsiteY22" fmla="*/ 6858000 h 6858000"/>
              <a:gd name="connsiteX23" fmla="*/ 0 w 5915208"/>
              <a:gd name="connsiteY23" fmla="*/ 6161068 h 6858000"/>
              <a:gd name="connsiteX24" fmla="*/ 0 w 5915208"/>
              <a:gd name="connsiteY24" fmla="*/ 5221268 h 6858000"/>
              <a:gd name="connsiteX25" fmla="*/ 0 w 5915208"/>
              <a:gd name="connsiteY25" fmla="*/ 4769384 h 6858000"/>
              <a:gd name="connsiteX26" fmla="*/ 0 w 5915208"/>
              <a:gd name="connsiteY26" fmla="*/ 4555985 h 6858000"/>
              <a:gd name="connsiteX27" fmla="*/ 0 w 5915208"/>
              <a:gd name="connsiteY27" fmla="*/ 4164683 h 6858000"/>
              <a:gd name="connsiteX28" fmla="*/ 0 w 5915208"/>
              <a:gd name="connsiteY28" fmla="*/ 3829584 h 6858000"/>
              <a:gd name="connsiteX29" fmla="*/ 0 w 5915208"/>
              <a:gd name="connsiteY29" fmla="*/ 3616185 h 6858000"/>
              <a:gd name="connsiteX30" fmla="*/ 0 w 5915208"/>
              <a:gd name="connsiteY30" fmla="*/ 3601468 h 6858000"/>
              <a:gd name="connsiteX31" fmla="*/ 0 w 5915208"/>
              <a:gd name="connsiteY31" fmla="*/ 2772999 h 6858000"/>
              <a:gd name="connsiteX32" fmla="*/ 0 w 5915208"/>
              <a:gd name="connsiteY32" fmla="*/ 2661668 h 6858000"/>
              <a:gd name="connsiteX33" fmla="*/ 0 w 5915208"/>
              <a:gd name="connsiteY33" fmla="*/ 2559600 h 6858000"/>
              <a:gd name="connsiteX34" fmla="*/ 0 w 5915208"/>
              <a:gd name="connsiteY34" fmla="*/ 2209784 h 6858000"/>
              <a:gd name="connsiteX35" fmla="*/ 0 w 5915208"/>
              <a:gd name="connsiteY35" fmla="*/ 1996385 h 6858000"/>
              <a:gd name="connsiteX36" fmla="*/ 0 w 5915208"/>
              <a:gd name="connsiteY36" fmla="*/ 1605083 h 6858000"/>
              <a:gd name="connsiteX37" fmla="*/ 0 w 5915208"/>
              <a:gd name="connsiteY37" fmla="*/ 1269984 h 6858000"/>
              <a:gd name="connsiteX38" fmla="*/ 0 w 5915208"/>
              <a:gd name="connsiteY38" fmla="*/ 1056585 h 6858000"/>
              <a:gd name="connsiteX39" fmla="*/ 0 w 5915208"/>
              <a:gd name="connsiteY39" fmla="*/ 213399 h 6858000"/>
              <a:gd name="connsiteX40" fmla="*/ 0 w 5915208"/>
              <a:gd name="connsiteY40"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5221268 h 6858000"/>
              <a:gd name="connsiteX24" fmla="*/ 0 w 5915208"/>
              <a:gd name="connsiteY24" fmla="*/ 4769384 h 6858000"/>
              <a:gd name="connsiteX25" fmla="*/ 0 w 5915208"/>
              <a:gd name="connsiteY25" fmla="*/ 4555985 h 6858000"/>
              <a:gd name="connsiteX26" fmla="*/ 0 w 5915208"/>
              <a:gd name="connsiteY26" fmla="*/ 4164683 h 6858000"/>
              <a:gd name="connsiteX27" fmla="*/ 0 w 5915208"/>
              <a:gd name="connsiteY27" fmla="*/ 3829584 h 6858000"/>
              <a:gd name="connsiteX28" fmla="*/ 0 w 5915208"/>
              <a:gd name="connsiteY28" fmla="*/ 3616185 h 6858000"/>
              <a:gd name="connsiteX29" fmla="*/ 0 w 5915208"/>
              <a:gd name="connsiteY29" fmla="*/ 3601468 h 6858000"/>
              <a:gd name="connsiteX30" fmla="*/ 0 w 5915208"/>
              <a:gd name="connsiteY30" fmla="*/ 2772999 h 6858000"/>
              <a:gd name="connsiteX31" fmla="*/ 0 w 5915208"/>
              <a:gd name="connsiteY31" fmla="*/ 2661668 h 6858000"/>
              <a:gd name="connsiteX32" fmla="*/ 0 w 5915208"/>
              <a:gd name="connsiteY32" fmla="*/ 2559600 h 6858000"/>
              <a:gd name="connsiteX33" fmla="*/ 0 w 5915208"/>
              <a:gd name="connsiteY33" fmla="*/ 2209784 h 6858000"/>
              <a:gd name="connsiteX34" fmla="*/ 0 w 5915208"/>
              <a:gd name="connsiteY34" fmla="*/ 1996385 h 6858000"/>
              <a:gd name="connsiteX35" fmla="*/ 0 w 5915208"/>
              <a:gd name="connsiteY35" fmla="*/ 1605083 h 6858000"/>
              <a:gd name="connsiteX36" fmla="*/ 0 w 5915208"/>
              <a:gd name="connsiteY36" fmla="*/ 1269984 h 6858000"/>
              <a:gd name="connsiteX37" fmla="*/ 0 w 5915208"/>
              <a:gd name="connsiteY37" fmla="*/ 1056585 h 6858000"/>
              <a:gd name="connsiteX38" fmla="*/ 0 w 5915208"/>
              <a:gd name="connsiteY38" fmla="*/ 213399 h 6858000"/>
              <a:gd name="connsiteX39" fmla="*/ 0 w 5915208"/>
              <a:gd name="connsiteY39"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5221268 h 6858000"/>
              <a:gd name="connsiteX24" fmla="*/ 0 w 5915208"/>
              <a:gd name="connsiteY24" fmla="*/ 4769384 h 6858000"/>
              <a:gd name="connsiteX25" fmla="*/ 0 w 5915208"/>
              <a:gd name="connsiteY25" fmla="*/ 4555985 h 6858000"/>
              <a:gd name="connsiteX26" fmla="*/ 0 w 5915208"/>
              <a:gd name="connsiteY26" fmla="*/ 4164683 h 6858000"/>
              <a:gd name="connsiteX27" fmla="*/ 0 w 5915208"/>
              <a:gd name="connsiteY27" fmla="*/ 3829584 h 6858000"/>
              <a:gd name="connsiteX28" fmla="*/ 0 w 5915208"/>
              <a:gd name="connsiteY28" fmla="*/ 3616185 h 6858000"/>
              <a:gd name="connsiteX29" fmla="*/ 0 w 5915208"/>
              <a:gd name="connsiteY29" fmla="*/ 3601468 h 6858000"/>
              <a:gd name="connsiteX30" fmla="*/ 0 w 5915208"/>
              <a:gd name="connsiteY30" fmla="*/ 2772999 h 6858000"/>
              <a:gd name="connsiteX31" fmla="*/ 0 w 5915208"/>
              <a:gd name="connsiteY31" fmla="*/ 2661668 h 6858000"/>
              <a:gd name="connsiteX32" fmla="*/ 0 w 5915208"/>
              <a:gd name="connsiteY32" fmla="*/ 2559600 h 6858000"/>
              <a:gd name="connsiteX33" fmla="*/ 0 w 5915208"/>
              <a:gd name="connsiteY33" fmla="*/ 2209784 h 6858000"/>
              <a:gd name="connsiteX34" fmla="*/ 0 w 5915208"/>
              <a:gd name="connsiteY34" fmla="*/ 1996385 h 6858000"/>
              <a:gd name="connsiteX35" fmla="*/ 0 w 5915208"/>
              <a:gd name="connsiteY35" fmla="*/ 1605083 h 6858000"/>
              <a:gd name="connsiteX36" fmla="*/ 0 w 5915208"/>
              <a:gd name="connsiteY36" fmla="*/ 1269984 h 6858000"/>
              <a:gd name="connsiteX37" fmla="*/ 0 w 5915208"/>
              <a:gd name="connsiteY37" fmla="*/ 1056585 h 6858000"/>
              <a:gd name="connsiteX38" fmla="*/ 0 w 5915208"/>
              <a:gd name="connsiteY38"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5221268 h 6858000"/>
              <a:gd name="connsiteX24" fmla="*/ 0 w 5915208"/>
              <a:gd name="connsiteY24" fmla="*/ 4769384 h 6858000"/>
              <a:gd name="connsiteX25" fmla="*/ 0 w 5915208"/>
              <a:gd name="connsiteY25" fmla="*/ 4555985 h 6858000"/>
              <a:gd name="connsiteX26" fmla="*/ 0 w 5915208"/>
              <a:gd name="connsiteY26" fmla="*/ 4164683 h 6858000"/>
              <a:gd name="connsiteX27" fmla="*/ 0 w 5915208"/>
              <a:gd name="connsiteY27" fmla="*/ 3829584 h 6858000"/>
              <a:gd name="connsiteX28" fmla="*/ 0 w 5915208"/>
              <a:gd name="connsiteY28" fmla="*/ 3616185 h 6858000"/>
              <a:gd name="connsiteX29" fmla="*/ 0 w 5915208"/>
              <a:gd name="connsiteY29" fmla="*/ 3601468 h 6858000"/>
              <a:gd name="connsiteX30" fmla="*/ 0 w 5915208"/>
              <a:gd name="connsiteY30" fmla="*/ 2772999 h 6858000"/>
              <a:gd name="connsiteX31" fmla="*/ 0 w 5915208"/>
              <a:gd name="connsiteY31" fmla="*/ 2661668 h 6858000"/>
              <a:gd name="connsiteX32" fmla="*/ 0 w 5915208"/>
              <a:gd name="connsiteY32" fmla="*/ 2559600 h 6858000"/>
              <a:gd name="connsiteX33" fmla="*/ 0 w 5915208"/>
              <a:gd name="connsiteY33" fmla="*/ 2209784 h 6858000"/>
              <a:gd name="connsiteX34" fmla="*/ 0 w 5915208"/>
              <a:gd name="connsiteY34" fmla="*/ 1996385 h 6858000"/>
              <a:gd name="connsiteX35" fmla="*/ 0 w 5915208"/>
              <a:gd name="connsiteY35" fmla="*/ 1605083 h 6858000"/>
              <a:gd name="connsiteX36" fmla="*/ 0 w 5915208"/>
              <a:gd name="connsiteY36" fmla="*/ 1269984 h 6858000"/>
              <a:gd name="connsiteX37" fmla="*/ 0 w 5915208"/>
              <a:gd name="connsiteY37"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5221268 h 6858000"/>
              <a:gd name="connsiteX24" fmla="*/ 0 w 5915208"/>
              <a:gd name="connsiteY24" fmla="*/ 4769384 h 6858000"/>
              <a:gd name="connsiteX25" fmla="*/ 0 w 5915208"/>
              <a:gd name="connsiteY25" fmla="*/ 4555985 h 6858000"/>
              <a:gd name="connsiteX26" fmla="*/ 0 w 5915208"/>
              <a:gd name="connsiteY26" fmla="*/ 4164683 h 6858000"/>
              <a:gd name="connsiteX27" fmla="*/ 0 w 5915208"/>
              <a:gd name="connsiteY27" fmla="*/ 3829584 h 6858000"/>
              <a:gd name="connsiteX28" fmla="*/ 0 w 5915208"/>
              <a:gd name="connsiteY28" fmla="*/ 3616185 h 6858000"/>
              <a:gd name="connsiteX29" fmla="*/ 0 w 5915208"/>
              <a:gd name="connsiteY29" fmla="*/ 3601468 h 6858000"/>
              <a:gd name="connsiteX30" fmla="*/ 0 w 5915208"/>
              <a:gd name="connsiteY30" fmla="*/ 2772999 h 6858000"/>
              <a:gd name="connsiteX31" fmla="*/ 0 w 5915208"/>
              <a:gd name="connsiteY31" fmla="*/ 2661668 h 6858000"/>
              <a:gd name="connsiteX32" fmla="*/ 0 w 5915208"/>
              <a:gd name="connsiteY32" fmla="*/ 2559600 h 6858000"/>
              <a:gd name="connsiteX33" fmla="*/ 0 w 5915208"/>
              <a:gd name="connsiteY33" fmla="*/ 2209784 h 6858000"/>
              <a:gd name="connsiteX34" fmla="*/ 0 w 5915208"/>
              <a:gd name="connsiteY34" fmla="*/ 1996385 h 6858000"/>
              <a:gd name="connsiteX35" fmla="*/ 0 w 5915208"/>
              <a:gd name="connsiteY35" fmla="*/ 1605083 h 6858000"/>
              <a:gd name="connsiteX36" fmla="*/ 0 w 5915208"/>
              <a:gd name="connsiteY36"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5221268 h 6858000"/>
              <a:gd name="connsiteX24" fmla="*/ 0 w 5915208"/>
              <a:gd name="connsiteY24" fmla="*/ 4769384 h 6858000"/>
              <a:gd name="connsiteX25" fmla="*/ 0 w 5915208"/>
              <a:gd name="connsiteY25" fmla="*/ 4555985 h 6858000"/>
              <a:gd name="connsiteX26" fmla="*/ 0 w 5915208"/>
              <a:gd name="connsiteY26" fmla="*/ 4164683 h 6858000"/>
              <a:gd name="connsiteX27" fmla="*/ 0 w 5915208"/>
              <a:gd name="connsiteY27" fmla="*/ 3829584 h 6858000"/>
              <a:gd name="connsiteX28" fmla="*/ 0 w 5915208"/>
              <a:gd name="connsiteY28" fmla="*/ 3616185 h 6858000"/>
              <a:gd name="connsiteX29" fmla="*/ 0 w 5915208"/>
              <a:gd name="connsiteY29" fmla="*/ 3601468 h 6858000"/>
              <a:gd name="connsiteX30" fmla="*/ 0 w 5915208"/>
              <a:gd name="connsiteY30" fmla="*/ 2772999 h 6858000"/>
              <a:gd name="connsiteX31" fmla="*/ 0 w 5915208"/>
              <a:gd name="connsiteY31" fmla="*/ 2661668 h 6858000"/>
              <a:gd name="connsiteX32" fmla="*/ 0 w 5915208"/>
              <a:gd name="connsiteY32" fmla="*/ 2559600 h 6858000"/>
              <a:gd name="connsiteX33" fmla="*/ 0 w 5915208"/>
              <a:gd name="connsiteY33" fmla="*/ 2209784 h 6858000"/>
              <a:gd name="connsiteX34" fmla="*/ 0 w 5915208"/>
              <a:gd name="connsiteY34" fmla="*/ 1996385 h 6858000"/>
              <a:gd name="connsiteX35" fmla="*/ 0 w 5915208"/>
              <a:gd name="connsiteY35"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5221268 h 6858000"/>
              <a:gd name="connsiteX24" fmla="*/ 0 w 5915208"/>
              <a:gd name="connsiteY24" fmla="*/ 4769384 h 6858000"/>
              <a:gd name="connsiteX25" fmla="*/ 0 w 5915208"/>
              <a:gd name="connsiteY25" fmla="*/ 4555985 h 6858000"/>
              <a:gd name="connsiteX26" fmla="*/ 0 w 5915208"/>
              <a:gd name="connsiteY26" fmla="*/ 4164683 h 6858000"/>
              <a:gd name="connsiteX27" fmla="*/ 0 w 5915208"/>
              <a:gd name="connsiteY27" fmla="*/ 3829584 h 6858000"/>
              <a:gd name="connsiteX28" fmla="*/ 0 w 5915208"/>
              <a:gd name="connsiteY28" fmla="*/ 3616185 h 6858000"/>
              <a:gd name="connsiteX29" fmla="*/ 0 w 5915208"/>
              <a:gd name="connsiteY29" fmla="*/ 3601468 h 6858000"/>
              <a:gd name="connsiteX30" fmla="*/ 0 w 5915208"/>
              <a:gd name="connsiteY30" fmla="*/ 2772999 h 6858000"/>
              <a:gd name="connsiteX31" fmla="*/ 0 w 5915208"/>
              <a:gd name="connsiteY31" fmla="*/ 2661668 h 6858000"/>
              <a:gd name="connsiteX32" fmla="*/ 0 w 5915208"/>
              <a:gd name="connsiteY32" fmla="*/ 2559600 h 6858000"/>
              <a:gd name="connsiteX33" fmla="*/ 0 w 5915208"/>
              <a:gd name="connsiteY33" fmla="*/ 2209784 h 6858000"/>
              <a:gd name="connsiteX34" fmla="*/ 0 w 5915208"/>
              <a:gd name="connsiteY34"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5221268 h 6858000"/>
              <a:gd name="connsiteX24" fmla="*/ 0 w 5915208"/>
              <a:gd name="connsiteY24" fmla="*/ 4769384 h 6858000"/>
              <a:gd name="connsiteX25" fmla="*/ 0 w 5915208"/>
              <a:gd name="connsiteY25" fmla="*/ 4555985 h 6858000"/>
              <a:gd name="connsiteX26" fmla="*/ 0 w 5915208"/>
              <a:gd name="connsiteY26" fmla="*/ 4164683 h 6858000"/>
              <a:gd name="connsiteX27" fmla="*/ 0 w 5915208"/>
              <a:gd name="connsiteY27" fmla="*/ 3829584 h 6858000"/>
              <a:gd name="connsiteX28" fmla="*/ 0 w 5915208"/>
              <a:gd name="connsiteY28" fmla="*/ 3616185 h 6858000"/>
              <a:gd name="connsiteX29" fmla="*/ 0 w 5915208"/>
              <a:gd name="connsiteY29" fmla="*/ 3601468 h 6858000"/>
              <a:gd name="connsiteX30" fmla="*/ 0 w 5915208"/>
              <a:gd name="connsiteY30" fmla="*/ 2772999 h 6858000"/>
              <a:gd name="connsiteX31" fmla="*/ 0 w 5915208"/>
              <a:gd name="connsiteY31" fmla="*/ 2661668 h 6858000"/>
              <a:gd name="connsiteX32" fmla="*/ 0 w 5915208"/>
              <a:gd name="connsiteY32" fmla="*/ 2559600 h 6858000"/>
              <a:gd name="connsiteX33" fmla="*/ 0 w 5915208"/>
              <a:gd name="connsiteY33"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5221268 h 6858000"/>
              <a:gd name="connsiteX24" fmla="*/ 0 w 5915208"/>
              <a:gd name="connsiteY24" fmla="*/ 4769384 h 6858000"/>
              <a:gd name="connsiteX25" fmla="*/ 0 w 5915208"/>
              <a:gd name="connsiteY25" fmla="*/ 4555985 h 6858000"/>
              <a:gd name="connsiteX26" fmla="*/ 0 w 5915208"/>
              <a:gd name="connsiteY26" fmla="*/ 4164683 h 6858000"/>
              <a:gd name="connsiteX27" fmla="*/ 0 w 5915208"/>
              <a:gd name="connsiteY27" fmla="*/ 3829584 h 6858000"/>
              <a:gd name="connsiteX28" fmla="*/ 0 w 5915208"/>
              <a:gd name="connsiteY28" fmla="*/ 3616185 h 6858000"/>
              <a:gd name="connsiteX29" fmla="*/ 0 w 5915208"/>
              <a:gd name="connsiteY29" fmla="*/ 3601468 h 6858000"/>
              <a:gd name="connsiteX30" fmla="*/ 0 w 5915208"/>
              <a:gd name="connsiteY30" fmla="*/ 2772999 h 6858000"/>
              <a:gd name="connsiteX31" fmla="*/ 0 w 5915208"/>
              <a:gd name="connsiteY31" fmla="*/ 2661668 h 6858000"/>
              <a:gd name="connsiteX32" fmla="*/ 0 w 5915208"/>
              <a:gd name="connsiteY32"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5221268 h 6858000"/>
              <a:gd name="connsiteX24" fmla="*/ 0 w 5915208"/>
              <a:gd name="connsiteY24" fmla="*/ 4769384 h 6858000"/>
              <a:gd name="connsiteX25" fmla="*/ 0 w 5915208"/>
              <a:gd name="connsiteY25" fmla="*/ 4555985 h 6858000"/>
              <a:gd name="connsiteX26" fmla="*/ 0 w 5915208"/>
              <a:gd name="connsiteY26" fmla="*/ 4164683 h 6858000"/>
              <a:gd name="connsiteX27" fmla="*/ 0 w 5915208"/>
              <a:gd name="connsiteY27" fmla="*/ 3829584 h 6858000"/>
              <a:gd name="connsiteX28" fmla="*/ 0 w 5915208"/>
              <a:gd name="connsiteY28" fmla="*/ 3616185 h 6858000"/>
              <a:gd name="connsiteX29" fmla="*/ 0 w 5915208"/>
              <a:gd name="connsiteY29" fmla="*/ 3601468 h 6858000"/>
              <a:gd name="connsiteX30" fmla="*/ 0 w 5915208"/>
              <a:gd name="connsiteY30" fmla="*/ 2772999 h 6858000"/>
              <a:gd name="connsiteX31" fmla="*/ 0 w 5915208"/>
              <a:gd name="connsiteY31"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5221268 h 6858000"/>
              <a:gd name="connsiteX24" fmla="*/ 0 w 5915208"/>
              <a:gd name="connsiteY24" fmla="*/ 4769384 h 6858000"/>
              <a:gd name="connsiteX25" fmla="*/ 0 w 5915208"/>
              <a:gd name="connsiteY25" fmla="*/ 4555985 h 6858000"/>
              <a:gd name="connsiteX26" fmla="*/ 0 w 5915208"/>
              <a:gd name="connsiteY26" fmla="*/ 4164683 h 6858000"/>
              <a:gd name="connsiteX27" fmla="*/ 0 w 5915208"/>
              <a:gd name="connsiteY27" fmla="*/ 3829584 h 6858000"/>
              <a:gd name="connsiteX28" fmla="*/ 0 w 5915208"/>
              <a:gd name="connsiteY28" fmla="*/ 3616185 h 6858000"/>
              <a:gd name="connsiteX29" fmla="*/ 0 w 5915208"/>
              <a:gd name="connsiteY29" fmla="*/ 3601468 h 6858000"/>
              <a:gd name="connsiteX30" fmla="*/ 0 w 5915208"/>
              <a:gd name="connsiteY30"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5221268 h 6858000"/>
              <a:gd name="connsiteX24" fmla="*/ 0 w 5915208"/>
              <a:gd name="connsiteY24" fmla="*/ 4769384 h 6858000"/>
              <a:gd name="connsiteX25" fmla="*/ 0 w 5915208"/>
              <a:gd name="connsiteY25" fmla="*/ 4555985 h 6858000"/>
              <a:gd name="connsiteX26" fmla="*/ 0 w 5915208"/>
              <a:gd name="connsiteY26" fmla="*/ 4164683 h 6858000"/>
              <a:gd name="connsiteX27" fmla="*/ 0 w 5915208"/>
              <a:gd name="connsiteY27" fmla="*/ 3829584 h 6858000"/>
              <a:gd name="connsiteX28" fmla="*/ 0 w 5915208"/>
              <a:gd name="connsiteY28" fmla="*/ 3616185 h 6858000"/>
              <a:gd name="connsiteX29" fmla="*/ 0 w 5915208"/>
              <a:gd name="connsiteY29"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5221268 h 6858000"/>
              <a:gd name="connsiteX24" fmla="*/ 0 w 5915208"/>
              <a:gd name="connsiteY24" fmla="*/ 4769384 h 6858000"/>
              <a:gd name="connsiteX25" fmla="*/ 0 w 5915208"/>
              <a:gd name="connsiteY25" fmla="*/ 4555985 h 6858000"/>
              <a:gd name="connsiteX26" fmla="*/ 0 w 5915208"/>
              <a:gd name="connsiteY26" fmla="*/ 4164683 h 6858000"/>
              <a:gd name="connsiteX27" fmla="*/ 0 w 5915208"/>
              <a:gd name="connsiteY27" fmla="*/ 3616185 h 6858000"/>
              <a:gd name="connsiteX28" fmla="*/ 0 w 5915208"/>
              <a:gd name="connsiteY28"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5221268 h 6858000"/>
              <a:gd name="connsiteX24" fmla="*/ 0 w 5915208"/>
              <a:gd name="connsiteY24" fmla="*/ 4769384 h 6858000"/>
              <a:gd name="connsiteX25" fmla="*/ 0 w 5915208"/>
              <a:gd name="connsiteY25" fmla="*/ 4555985 h 6858000"/>
              <a:gd name="connsiteX26" fmla="*/ 0 w 5915208"/>
              <a:gd name="connsiteY26" fmla="*/ 4164683 h 6858000"/>
              <a:gd name="connsiteX27" fmla="*/ 0 w 5915208"/>
              <a:gd name="connsiteY27"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5221268 h 6858000"/>
              <a:gd name="connsiteX24" fmla="*/ 0 w 5915208"/>
              <a:gd name="connsiteY24" fmla="*/ 4769384 h 6858000"/>
              <a:gd name="connsiteX25" fmla="*/ 0 w 5915208"/>
              <a:gd name="connsiteY25" fmla="*/ 4555985 h 6858000"/>
              <a:gd name="connsiteX26" fmla="*/ 0 w 5915208"/>
              <a:gd name="connsiteY26"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5221268 h 6858000"/>
              <a:gd name="connsiteX24" fmla="*/ 0 w 5915208"/>
              <a:gd name="connsiteY24" fmla="*/ 4769384 h 6858000"/>
              <a:gd name="connsiteX25" fmla="*/ 0 w 5915208"/>
              <a:gd name="connsiteY25"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5221268 h 6858000"/>
              <a:gd name="connsiteX24" fmla="*/ 0 w 5915208"/>
              <a:gd name="connsiteY24"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1482144 w 5915208"/>
              <a:gd name="connsiteY19" fmla="*/ 6858000 h 6858000"/>
              <a:gd name="connsiteX20" fmla="*/ 714937 w 5915208"/>
              <a:gd name="connsiteY20" fmla="*/ 6858000 h 6858000"/>
              <a:gd name="connsiteX21" fmla="*/ 696936 w 5915208"/>
              <a:gd name="connsiteY21" fmla="*/ 6858000 h 6858000"/>
              <a:gd name="connsiteX22" fmla="*/ 0 w 5915208"/>
              <a:gd name="connsiteY22" fmla="*/ 6161068 h 6858000"/>
              <a:gd name="connsiteX23" fmla="*/ 0 w 5915208"/>
              <a:gd name="connsiteY23"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1500145 w 5915208"/>
              <a:gd name="connsiteY18" fmla="*/ 6858000 h 6858000"/>
              <a:gd name="connsiteX19" fmla="*/ 714937 w 5915208"/>
              <a:gd name="connsiteY19" fmla="*/ 6858000 h 6858000"/>
              <a:gd name="connsiteX20" fmla="*/ 696936 w 5915208"/>
              <a:gd name="connsiteY20" fmla="*/ 6858000 h 6858000"/>
              <a:gd name="connsiteX21" fmla="*/ 0 w 5915208"/>
              <a:gd name="connsiteY21" fmla="*/ 6161068 h 6858000"/>
              <a:gd name="connsiteX22" fmla="*/ 0 w 5915208"/>
              <a:gd name="connsiteY22"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5111999 w 5915208"/>
              <a:gd name="connsiteY17" fmla="*/ 6858000 h 6858000"/>
              <a:gd name="connsiteX18" fmla="*/ 714937 w 5915208"/>
              <a:gd name="connsiteY18" fmla="*/ 6858000 h 6858000"/>
              <a:gd name="connsiteX19" fmla="*/ 696936 w 5915208"/>
              <a:gd name="connsiteY19" fmla="*/ 6858000 h 6858000"/>
              <a:gd name="connsiteX20" fmla="*/ 0 w 5915208"/>
              <a:gd name="connsiteY20" fmla="*/ 6161068 h 6858000"/>
              <a:gd name="connsiteX21" fmla="*/ 0 w 5915208"/>
              <a:gd name="connsiteY21"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5130000 w 5915208"/>
              <a:gd name="connsiteY16" fmla="*/ 6858000 h 6858000"/>
              <a:gd name="connsiteX17" fmla="*/ 714937 w 5915208"/>
              <a:gd name="connsiteY17" fmla="*/ 6858000 h 6858000"/>
              <a:gd name="connsiteX18" fmla="*/ 696936 w 5915208"/>
              <a:gd name="connsiteY18" fmla="*/ 6858000 h 6858000"/>
              <a:gd name="connsiteX19" fmla="*/ 0 w 5915208"/>
              <a:gd name="connsiteY19" fmla="*/ 6161068 h 6858000"/>
              <a:gd name="connsiteX20" fmla="*/ 0 w 5915208"/>
              <a:gd name="connsiteY20"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5918200 h 6858000"/>
              <a:gd name="connsiteX14" fmla="*/ 5915208 w 5915208"/>
              <a:gd name="connsiteY14" fmla="*/ 6858000 h 6858000"/>
              <a:gd name="connsiteX15" fmla="*/ 5897207 w 5915208"/>
              <a:gd name="connsiteY15" fmla="*/ 6858000 h 6858000"/>
              <a:gd name="connsiteX16" fmla="*/ 714937 w 5915208"/>
              <a:gd name="connsiteY16" fmla="*/ 6858000 h 6858000"/>
              <a:gd name="connsiteX17" fmla="*/ 696936 w 5915208"/>
              <a:gd name="connsiteY17" fmla="*/ 6858000 h 6858000"/>
              <a:gd name="connsiteX18" fmla="*/ 0 w 5915208"/>
              <a:gd name="connsiteY18" fmla="*/ 6161068 h 6858000"/>
              <a:gd name="connsiteX19" fmla="*/ 0 w 5915208"/>
              <a:gd name="connsiteY19"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4861615 h 6858000"/>
              <a:gd name="connsiteX13" fmla="*/ 5915208 w 5915208"/>
              <a:gd name="connsiteY13" fmla="*/ 6858000 h 6858000"/>
              <a:gd name="connsiteX14" fmla="*/ 5897207 w 5915208"/>
              <a:gd name="connsiteY14" fmla="*/ 6858000 h 6858000"/>
              <a:gd name="connsiteX15" fmla="*/ 714937 w 5915208"/>
              <a:gd name="connsiteY15" fmla="*/ 6858000 h 6858000"/>
              <a:gd name="connsiteX16" fmla="*/ 696936 w 5915208"/>
              <a:gd name="connsiteY16" fmla="*/ 6858000 h 6858000"/>
              <a:gd name="connsiteX17" fmla="*/ 0 w 5915208"/>
              <a:gd name="connsiteY17" fmla="*/ 6161068 h 6858000"/>
              <a:gd name="connsiteX18" fmla="*/ 0 w 5915208"/>
              <a:gd name="connsiteY18"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298400 h 6858000"/>
              <a:gd name="connsiteX11" fmla="*/ 5915208 w 5915208"/>
              <a:gd name="connsiteY11" fmla="*/ 4555985 h 6858000"/>
              <a:gd name="connsiteX12" fmla="*/ 5915208 w 5915208"/>
              <a:gd name="connsiteY12" fmla="*/ 6858000 h 6858000"/>
              <a:gd name="connsiteX13" fmla="*/ 5897207 w 5915208"/>
              <a:gd name="connsiteY13" fmla="*/ 6858000 h 6858000"/>
              <a:gd name="connsiteX14" fmla="*/ 714937 w 5915208"/>
              <a:gd name="connsiteY14" fmla="*/ 6858000 h 6858000"/>
              <a:gd name="connsiteX15" fmla="*/ 696936 w 5915208"/>
              <a:gd name="connsiteY15" fmla="*/ 6858000 h 6858000"/>
              <a:gd name="connsiteX16" fmla="*/ 0 w 5915208"/>
              <a:gd name="connsiteY16" fmla="*/ 6161068 h 6858000"/>
              <a:gd name="connsiteX17" fmla="*/ 0 w 5915208"/>
              <a:gd name="connsiteY17"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4555985 h 6858000"/>
              <a:gd name="connsiteX11" fmla="*/ 5915208 w 5915208"/>
              <a:gd name="connsiteY11" fmla="*/ 6858000 h 6858000"/>
              <a:gd name="connsiteX12" fmla="*/ 5897207 w 5915208"/>
              <a:gd name="connsiteY12" fmla="*/ 6858000 h 6858000"/>
              <a:gd name="connsiteX13" fmla="*/ 714937 w 5915208"/>
              <a:gd name="connsiteY13" fmla="*/ 6858000 h 6858000"/>
              <a:gd name="connsiteX14" fmla="*/ 696936 w 5915208"/>
              <a:gd name="connsiteY14" fmla="*/ 6858000 h 6858000"/>
              <a:gd name="connsiteX15" fmla="*/ 0 w 5915208"/>
              <a:gd name="connsiteY15" fmla="*/ 6161068 h 6858000"/>
              <a:gd name="connsiteX16" fmla="*/ 0 w 5915208"/>
              <a:gd name="connsiteY16"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358601 h 6858000"/>
              <a:gd name="connsiteX9" fmla="*/ 5915208 w 5915208"/>
              <a:gd name="connsiteY9" fmla="*/ 3616185 h 6858000"/>
              <a:gd name="connsiteX10" fmla="*/ 5915208 w 5915208"/>
              <a:gd name="connsiteY10" fmla="*/ 6858000 h 6858000"/>
              <a:gd name="connsiteX11" fmla="*/ 5897207 w 5915208"/>
              <a:gd name="connsiteY11" fmla="*/ 6858000 h 6858000"/>
              <a:gd name="connsiteX12" fmla="*/ 714937 w 5915208"/>
              <a:gd name="connsiteY12" fmla="*/ 6858000 h 6858000"/>
              <a:gd name="connsiteX13" fmla="*/ 696936 w 5915208"/>
              <a:gd name="connsiteY13" fmla="*/ 6858000 h 6858000"/>
              <a:gd name="connsiteX14" fmla="*/ 0 w 5915208"/>
              <a:gd name="connsiteY14" fmla="*/ 6161068 h 6858000"/>
              <a:gd name="connsiteX15" fmla="*/ 0 w 5915208"/>
              <a:gd name="connsiteY15"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3616185 h 6858000"/>
              <a:gd name="connsiteX9" fmla="*/ 5915208 w 5915208"/>
              <a:gd name="connsiteY9" fmla="*/ 6858000 h 6858000"/>
              <a:gd name="connsiteX10" fmla="*/ 5897207 w 5915208"/>
              <a:gd name="connsiteY10" fmla="*/ 6858000 h 6858000"/>
              <a:gd name="connsiteX11" fmla="*/ 714937 w 5915208"/>
              <a:gd name="connsiteY11" fmla="*/ 6858000 h 6858000"/>
              <a:gd name="connsiteX12" fmla="*/ 696936 w 5915208"/>
              <a:gd name="connsiteY12" fmla="*/ 6858000 h 6858000"/>
              <a:gd name="connsiteX13" fmla="*/ 0 w 5915208"/>
              <a:gd name="connsiteY13" fmla="*/ 6161068 h 6858000"/>
              <a:gd name="connsiteX14" fmla="*/ 0 w 5915208"/>
              <a:gd name="connsiteY14"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2559600 h 6858000"/>
              <a:gd name="connsiteX8" fmla="*/ 5915208 w 5915208"/>
              <a:gd name="connsiteY8" fmla="*/ 6858000 h 6858000"/>
              <a:gd name="connsiteX9" fmla="*/ 5897207 w 5915208"/>
              <a:gd name="connsiteY9" fmla="*/ 6858000 h 6858000"/>
              <a:gd name="connsiteX10" fmla="*/ 714937 w 5915208"/>
              <a:gd name="connsiteY10" fmla="*/ 6858000 h 6858000"/>
              <a:gd name="connsiteX11" fmla="*/ 696936 w 5915208"/>
              <a:gd name="connsiteY11" fmla="*/ 6858000 h 6858000"/>
              <a:gd name="connsiteX12" fmla="*/ 0 w 5915208"/>
              <a:gd name="connsiteY12" fmla="*/ 6161068 h 6858000"/>
              <a:gd name="connsiteX13" fmla="*/ 0 w 5915208"/>
              <a:gd name="connsiteY13"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2302015 h 6858000"/>
              <a:gd name="connsiteX7" fmla="*/ 5915208 w 5915208"/>
              <a:gd name="connsiteY7" fmla="*/ 6858000 h 6858000"/>
              <a:gd name="connsiteX8" fmla="*/ 5897207 w 5915208"/>
              <a:gd name="connsiteY8" fmla="*/ 6858000 h 6858000"/>
              <a:gd name="connsiteX9" fmla="*/ 714937 w 5915208"/>
              <a:gd name="connsiteY9" fmla="*/ 6858000 h 6858000"/>
              <a:gd name="connsiteX10" fmla="*/ 696936 w 5915208"/>
              <a:gd name="connsiteY10" fmla="*/ 6858000 h 6858000"/>
              <a:gd name="connsiteX11" fmla="*/ 0 w 5915208"/>
              <a:gd name="connsiteY11" fmla="*/ 6161068 h 6858000"/>
              <a:gd name="connsiteX12" fmla="*/ 0 w 5915208"/>
              <a:gd name="connsiteY12"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1996385 h 6858000"/>
              <a:gd name="connsiteX6" fmla="*/ 5915208 w 5915208"/>
              <a:gd name="connsiteY6" fmla="*/ 6858000 h 6858000"/>
              <a:gd name="connsiteX7" fmla="*/ 5897207 w 5915208"/>
              <a:gd name="connsiteY7" fmla="*/ 6858000 h 6858000"/>
              <a:gd name="connsiteX8" fmla="*/ 714937 w 5915208"/>
              <a:gd name="connsiteY8" fmla="*/ 6858000 h 6858000"/>
              <a:gd name="connsiteX9" fmla="*/ 696936 w 5915208"/>
              <a:gd name="connsiteY9" fmla="*/ 6858000 h 6858000"/>
              <a:gd name="connsiteX10" fmla="*/ 0 w 5915208"/>
              <a:gd name="connsiteY10" fmla="*/ 6161068 h 6858000"/>
              <a:gd name="connsiteX11" fmla="*/ 0 w 5915208"/>
              <a:gd name="connsiteY11"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1056585 h 6858000"/>
              <a:gd name="connsiteX5" fmla="*/ 5915208 w 5915208"/>
              <a:gd name="connsiteY5" fmla="*/ 6858000 h 6858000"/>
              <a:gd name="connsiteX6" fmla="*/ 5897207 w 5915208"/>
              <a:gd name="connsiteY6" fmla="*/ 6858000 h 6858000"/>
              <a:gd name="connsiteX7" fmla="*/ 714937 w 5915208"/>
              <a:gd name="connsiteY7" fmla="*/ 6858000 h 6858000"/>
              <a:gd name="connsiteX8" fmla="*/ 696936 w 5915208"/>
              <a:gd name="connsiteY8" fmla="*/ 6858000 h 6858000"/>
              <a:gd name="connsiteX9" fmla="*/ 0 w 5915208"/>
              <a:gd name="connsiteY9" fmla="*/ 6161068 h 6858000"/>
              <a:gd name="connsiteX10" fmla="*/ 0 w 5915208"/>
              <a:gd name="connsiteY10" fmla="*/ 0 h 6858000"/>
              <a:gd name="connsiteX0" fmla="*/ 0 w 5915208"/>
              <a:gd name="connsiteY0" fmla="*/ 0 h 6858000"/>
              <a:gd name="connsiteX1" fmla="*/ 18001 w 5915208"/>
              <a:gd name="connsiteY1" fmla="*/ 0 h 6858000"/>
              <a:gd name="connsiteX2" fmla="*/ 5897207 w 5915208"/>
              <a:gd name="connsiteY2" fmla="*/ 0 h 6858000"/>
              <a:gd name="connsiteX3" fmla="*/ 5915208 w 5915208"/>
              <a:gd name="connsiteY3" fmla="*/ 0 h 6858000"/>
              <a:gd name="connsiteX4" fmla="*/ 5915208 w 5915208"/>
              <a:gd name="connsiteY4" fmla="*/ 6858000 h 6858000"/>
              <a:gd name="connsiteX5" fmla="*/ 5897207 w 5915208"/>
              <a:gd name="connsiteY5" fmla="*/ 6858000 h 6858000"/>
              <a:gd name="connsiteX6" fmla="*/ 714937 w 5915208"/>
              <a:gd name="connsiteY6" fmla="*/ 6858000 h 6858000"/>
              <a:gd name="connsiteX7" fmla="*/ 696936 w 5915208"/>
              <a:gd name="connsiteY7" fmla="*/ 6858000 h 6858000"/>
              <a:gd name="connsiteX8" fmla="*/ 0 w 5915208"/>
              <a:gd name="connsiteY8" fmla="*/ 6161068 h 6858000"/>
              <a:gd name="connsiteX9" fmla="*/ 0 w 5915208"/>
              <a:gd name="connsiteY9" fmla="*/ 0 h 6858000"/>
              <a:gd name="connsiteX0" fmla="*/ 0 w 5915208"/>
              <a:gd name="connsiteY0" fmla="*/ 0 h 6858000"/>
              <a:gd name="connsiteX1" fmla="*/ 18001 w 5915208"/>
              <a:gd name="connsiteY1" fmla="*/ 0 h 6858000"/>
              <a:gd name="connsiteX2" fmla="*/ 5915208 w 5915208"/>
              <a:gd name="connsiteY2" fmla="*/ 0 h 6858000"/>
              <a:gd name="connsiteX3" fmla="*/ 5915208 w 5915208"/>
              <a:gd name="connsiteY3" fmla="*/ 6858000 h 6858000"/>
              <a:gd name="connsiteX4" fmla="*/ 5897207 w 5915208"/>
              <a:gd name="connsiteY4" fmla="*/ 6858000 h 6858000"/>
              <a:gd name="connsiteX5" fmla="*/ 714937 w 5915208"/>
              <a:gd name="connsiteY5" fmla="*/ 6858000 h 6858000"/>
              <a:gd name="connsiteX6" fmla="*/ 696936 w 5915208"/>
              <a:gd name="connsiteY6" fmla="*/ 6858000 h 6858000"/>
              <a:gd name="connsiteX7" fmla="*/ 0 w 5915208"/>
              <a:gd name="connsiteY7" fmla="*/ 6161068 h 6858000"/>
              <a:gd name="connsiteX8" fmla="*/ 0 w 5915208"/>
              <a:gd name="connsiteY8" fmla="*/ 0 h 6858000"/>
              <a:gd name="connsiteX0" fmla="*/ 0 w 5915208"/>
              <a:gd name="connsiteY0" fmla="*/ 0 h 6858000"/>
              <a:gd name="connsiteX1" fmla="*/ 5915208 w 5915208"/>
              <a:gd name="connsiteY1" fmla="*/ 0 h 6858000"/>
              <a:gd name="connsiteX2" fmla="*/ 5915208 w 5915208"/>
              <a:gd name="connsiteY2" fmla="*/ 6858000 h 6858000"/>
              <a:gd name="connsiteX3" fmla="*/ 5897207 w 5915208"/>
              <a:gd name="connsiteY3" fmla="*/ 6858000 h 6858000"/>
              <a:gd name="connsiteX4" fmla="*/ 714937 w 5915208"/>
              <a:gd name="connsiteY4" fmla="*/ 6858000 h 6858000"/>
              <a:gd name="connsiteX5" fmla="*/ 696936 w 5915208"/>
              <a:gd name="connsiteY5" fmla="*/ 6858000 h 6858000"/>
              <a:gd name="connsiteX6" fmla="*/ 0 w 5915208"/>
              <a:gd name="connsiteY6" fmla="*/ 6161068 h 6858000"/>
              <a:gd name="connsiteX7" fmla="*/ 0 w 5915208"/>
              <a:gd name="connsiteY7" fmla="*/ 0 h 6858000"/>
              <a:gd name="connsiteX0" fmla="*/ 0 w 5915208"/>
              <a:gd name="connsiteY0" fmla="*/ 0 h 6858000"/>
              <a:gd name="connsiteX1" fmla="*/ 5915208 w 5915208"/>
              <a:gd name="connsiteY1" fmla="*/ 0 h 6858000"/>
              <a:gd name="connsiteX2" fmla="*/ 5915208 w 5915208"/>
              <a:gd name="connsiteY2" fmla="*/ 6858000 h 6858000"/>
              <a:gd name="connsiteX3" fmla="*/ 714937 w 5915208"/>
              <a:gd name="connsiteY3" fmla="*/ 6858000 h 6858000"/>
              <a:gd name="connsiteX4" fmla="*/ 696936 w 5915208"/>
              <a:gd name="connsiteY4" fmla="*/ 6858000 h 6858000"/>
              <a:gd name="connsiteX5" fmla="*/ 0 w 5915208"/>
              <a:gd name="connsiteY5" fmla="*/ 6161068 h 6858000"/>
              <a:gd name="connsiteX6" fmla="*/ 0 w 5915208"/>
              <a:gd name="connsiteY6" fmla="*/ 0 h 6858000"/>
              <a:gd name="connsiteX0" fmla="*/ 0 w 5915208"/>
              <a:gd name="connsiteY0" fmla="*/ 0 h 6858000"/>
              <a:gd name="connsiteX1" fmla="*/ 5915208 w 5915208"/>
              <a:gd name="connsiteY1" fmla="*/ 0 h 6858000"/>
              <a:gd name="connsiteX2" fmla="*/ 5915208 w 5915208"/>
              <a:gd name="connsiteY2" fmla="*/ 6858000 h 6858000"/>
              <a:gd name="connsiteX3" fmla="*/ 696936 w 5915208"/>
              <a:gd name="connsiteY3" fmla="*/ 6858000 h 6858000"/>
              <a:gd name="connsiteX4" fmla="*/ 0 w 5915208"/>
              <a:gd name="connsiteY4" fmla="*/ 6161068 h 6858000"/>
              <a:gd name="connsiteX5" fmla="*/ 0 w 591520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208" h="6858000">
                <a:moveTo>
                  <a:pt x="0" y="0"/>
                </a:moveTo>
                <a:lnTo>
                  <a:pt x="5915208" y="0"/>
                </a:lnTo>
                <a:lnTo>
                  <a:pt x="5915208" y="6858000"/>
                </a:lnTo>
                <a:lnTo>
                  <a:pt x="696936" y="6858000"/>
                </a:lnTo>
                <a:lnTo>
                  <a:pt x="0" y="6161068"/>
                </a:lnTo>
                <a:lnTo>
                  <a:pt x="0" y="0"/>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19" name="Logo">
            <a:extLst>
              <a:ext uri="{FF2B5EF4-FFF2-40B4-BE49-F238E27FC236}">
                <a16:creationId xmlns:a16="http://schemas.microsoft.com/office/drawing/2014/main" id="{3EEB131F-A7AD-D960-83DA-4A61E64D2FC5}"/>
              </a:ext>
            </a:extLst>
          </p:cNvPr>
          <p:cNvSpPr>
            <a:spLocks noGrp="1" noChangeAspect="1"/>
          </p:cNvSpPr>
          <p:nvPr>
            <p:ph type="body" sz="quarter" idx="19" hasCustomPrompt="1"/>
          </p:nvPr>
        </p:nvSpPr>
        <p:spPr bwMode="black">
          <a:xfrm>
            <a:off x="7938000" y="6063326"/>
            <a:ext cx="979041" cy="648000"/>
          </a:xfrm>
          <a:blipFill>
            <a:blip r:embed="rId2">
              <a:extLst>
                <a:ext uri="{96DAC541-7B7A-43D3-8B79-37D633B846F1}">
                  <asvg:svgBlip xmlns:asvg="http://schemas.microsoft.com/office/drawing/2016/SVG/main" r:embed="rId3"/>
                </a:ext>
              </a:extLst>
            </a:blip>
            <a:srcRect/>
            <a:stretch>
              <a:fillRect l="-259" r="-259"/>
            </a:stretch>
          </a:blipFill>
        </p:spPr>
        <p:txBody>
          <a:bodyPr/>
          <a:lstStyle>
            <a:lvl1pPr marL="0" indent="0">
              <a:buNone/>
              <a:defRPr/>
            </a:lvl1pPr>
          </a:lstStyle>
          <a:p>
            <a:pPr lvl="0"/>
            <a:r>
              <a:rPr lang="en-US" noProof="0" dirty="0"/>
              <a:t> </a:t>
            </a:r>
          </a:p>
        </p:txBody>
      </p:sp>
      <p:sp>
        <p:nvSpPr>
          <p:cNvPr id="10" name="Title 9">
            <a:extLst>
              <a:ext uri="{FF2B5EF4-FFF2-40B4-BE49-F238E27FC236}">
                <a16:creationId xmlns:a16="http://schemas.microsoft.com/office/drawing/2014/main" id="{870D4CA0-E875-49A4-8140-1734A56D4601}"/>
              </a:ext>
            </a:extLst>
          </p:cNvPr>
          <p:cNvSpPr>
            <a:spLocks noGrp="1"/>
          </p:cNvSpPr>
          <p:nvPr>
            <p:ph type="title"/>
          </p:nvPr>
        </p:nvSpPr>
        <p:spPr>
          <a:xfrm>
            <a:off x="656490" y="431593"/>
            <a:ext cx="3780492" cy="468000"/>
          </a:xfrm>
        </p:spPr>
        <p:txBody>
          <a:bodyPr/>
          <a:lstStyle/>
          <a:p>
            <a:r>
              <a:rPr lang="fi-FI"/>
              <a:t>Muokkaa ots. perustyyl. napsautt.</a:t>
            </a:r>
            <a:endParaRPr lang="en-US" dirty="0"/>
          </a:p>
        </p:txBody>
      </p:sp>
      <p:sp>
        <p:nvSpPr>
          <p:cNvPr id="21" name="Subtitle 162">
            <a:extLst>
              <a:ext uri="{FF2B5EF4-FFF2-40B4-BE49-F238E27FC236}">
                <a16:creationId xmlns:a16="http://schemas.microsoft.com/office/drawing/2014/main" id="{22F868CF-0558-49CC-A69F-DEBE82767D44}"/>
              </a:ext>
            </a:extLst>
          </p:cNvPr>
          <p:cNvSpPr>
            <a:spLocks noGrp="1"/>
          </p:cNvSpPr>
          <p:nvPr>
            <p:ph type="subTitle" idx="28"/>
          </p:nvPr>
        </p:nvSpPr>
        <p:spPr bwMode="black">
          <a:xfrm>
            <a:off x="657000" y="831600"/>
            <a:ext cx="378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
        <p:nvSpPr>
          <p:cNvPr id="6" name="Content">
            <a:extLst>
              <a:ext uri="{FF2B5EF4-FFF2-40B4-BE49-F238E27FC236}">
                <a16:creationId xmlns:a16="http://schemas.microsoft.com/office/drawing/2014/main" id="{4A98D36D-B8A3-44C8-A0DE-C5DFC30624A8}"/>
              </a:ext>
            </a:extLst>
          </p:cNvPr>
          <p:cNvSpPr>
            <a:spLocks noGrp="1"/>
          </p:cNvSpPr>
          <p:nvPr>
            <p:ph idx="1" hasCustomPrompt="1"/>
          </p:nvPr>
        </p:nvSpPr>
        <p:spPr bwMode="gray">
          <a:xfrm>
            <a:off x="656490" y="1728000"/>
            <a:ext cx="3780492" cy="4298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1C31838-3A79-4A19-9298-BE2F40822045}"/>
              </a:ext>
            </a:extLst>
          </p:cNvPr>
          <p:cNvSpPr>
            <a:spLocks noGrp="1"/>
          </p:cNvSpPr>
          <p:nvPr>
            <p:ph type="dt" sz="half" idx="25"/>
          </p:nvPr>
        </p:nvSpPr>
        <p:spPr/>
        <p:txBody>
          <a:bodyPr/>
          <a:lstStyle/>
          <a:p>
            <a:fld id="{1A2C468F-7A5B-4568-BE53-95D92F96D502}" type="datetimeFigureOut">
              <a:rPr lang="fi-FI" smtClean="0"/>
              <a:t>11.9.2024</a:t>
            </a:fld>
            <a:endParaRPr lang="fi-FI"/>
          </a:p>
        </p:txBody>
      </p:sp>
      <p:sp>
        <p:nvSpPr>
          <p:cNvPr id="8" name="Footer Placeholder 7">
            <a:extLst>
              <a:ext uri="{FF2B5EF4-FFF2-40B4-BE49-F238E27FC236}">
                <a16:creationId xmlns:a16="http://schemas.microsoft.com/office/drawing/2014/main" id="{7191A097-2D4C-4388-B627-FA13DBC6EF17}"/>
              </a:ext>
            </a:extLst>
          </p:cNvPr>
          <p:cNvSpPr>
            <a:spLocks noGrp="1"/>
          </p:cNvSpPr>
          <p:nvPr>
            <p:ph type="ftr" sz="quarter" idx="26"/>
          </p:nvPr>
        </p:nvSpPr>
        <p:spPr/>
        <p:txBody>
          <a:bodyPr/>
          <a:lstStyle/>
          <a:p>
            <a:endParaRPr lang="fi-FI"/>
          </a:p>
        </p:txBody>
      </p:sp>
      <p:sp>
        <p:nvSpPr>
          <p:cNvPr id="9" name="Slide Number Placeholder 8">
            <a:extLst>
              <a:ext uri="{FF2B5EF4-FFF2-40B4-BE49-F238E27FC236}">
                <a16:creationId xmlns:a16="http://schemas.microsoft.com/office/drawing/2014/main" id="{ACD7B8AD-2F89-465E-92EC-2F618F9FDECA}"/>
              </a:ext>
            </a:extLst>
          </p:cNvPr>
          <p:cNvSpPr>
            <a:spLocks noGrp="1"/>
          </p:cNvSpPr>
          <p:nvPr>
            <p:ph type="sldNum" sz="quarter" idx="27"/>
          </p:nvPr>
        </p:nvSpPr>
        <p:spPr/>
        <p:txBody>
          <a:bodyPr/>
          <a:lstStyle/>
          <a:p>
            <a:fld id="{1ADCA7B5-745C-479D-9331-E6384D0E18B3}" type="slidenum">
              <a:rPr lang="fi-FI" smtClean="0"/>
              <a:t>‹#›</a:t>
            </a:fld>
            <a:endParaRPr lang="fi-FI"/>
          </a:p>
        </p:txBody>
      </p:sp>
      <p:sp>
        <p:nvSpPr>
          <p:cNvPr id="42" name="Source">
            <a:extLst>
              <a:ext uri="{FF2B5EF4-FFF2-40B4-BE49-F238E27FC236}">
                <a16:creationId xmlns:a16="http://schemas.microsoft.com/office/drawing/2014/main" id="{526172A1-3EDE-4811-8F82-5279611669C4}"/>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Tree>
    <p:extLst>
      <p:ext uri="{BB962C8B-B14F-4D97-AF65-F5344CB8AC3E}">
        <p14:creationId xmlns:p14="http://schemas.microsoft.com/office/powerpoint/2010/main" val="4158419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and Image 3">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6" name="Content">
            <a:extLst>
              <a:ext uri="{FF2B5EF4-FFF2-40B4-BE49-F238E27FC236}">
                <a16:creationId xmlns:a16="http://schemas.microsoft.com/office/drawing/2014/main" id="{4A98D36D-B8A3-44C8-A0DE-C5DFC30624A8}"/>
              </a:ext>
            </a:extLst>
          </p:cNvPr>
          <p:cNvSpPr>
            <a:spLocks noGrp="1"/>
          </p:cNvSpPr>
          <p:nvPr>
            <p:ph idx="1" hasCustomPrompt="1"/>
          </p:nvPr>
        </p:nvSpPr>
        <p:spPr bwMode="gray">
          <a:xfrm>
            <a:off x="656490" y="1728000"/>
            <a:ext cx="3780492" cy="4298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a:extLst>
              <a:ext uri="{FF2B5EF4-FFF2-40B4-BE49-F238E27FC236}">
                <a16:creationId xmlns:a16="http://schemas.microsoft.com/office/drawing/2014/main" id="{CB2362C8-B928-4510-9A86-FC9126631774}"/>
              </a:ext>
            </a:extLst>
          </p:cNvPr>
          <p:cNvSpPr>
            <a:spLocks noGrp="1" noChangeAspect="1"/>
          </p:cNvSpPr>
          <p:nvPr>
            <p:ph type="pic" sz="quarter" idx="22" hasCustomPrompt="1"/>
          </p:nvPr>
        </p:nvSpPr>
        <p:spPr bwMode="gray">
          <a:xfrm>
            <a:off x="4707017" y="1728000"/>
            <a:ext cx="3780492" cy="4298400"/>
          </a:xfrm>
          <a:custGeom>
            <a:avLst/>
            <a:gdLst>
              <a:gd name="connsiteX0" fmla="*/ 0 w 5040000"/>
              <a:gd name="connsiteY0" fmla="*/ 0 h 4298400"/>
              <a:gd name="connsiteX1" fmla="*/ 5040000 w 5040000"/>
              <a:gd name="connsiteY1" fmla="*/ 0 h 4298400"/>
              <a:gd name="connsiteX2" fmla="*/ 5040000 w 5040000"/>
              <a:gd name="connsiteY2" fmla="*/ 4298400 h 4298400"/>
              <a:gd name="connsiteX3" fmla="*/ 699747 w 5040000"/>
              <a:gd name="connsiteY3" fmla="*/ 4298400 h 4298400"/>
              <a:gd name="connsiteX4" fmla="*/ 0 w 5040000"/>
              <a:gd name="connsiteY4" fmla="*/ 3601468 h 429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4298400">
                <a:moveTo>
                  <a:pt x="0" y="0"/>
                </a:moveTo>
                <a:lnTo>
                  <a:pt x="5040000" y="0"/>
                </a:lnTo>
                <a:lnTo>
                  <a:pt x="5040000" y="4298400"/>
                </a:lnTo>
                <a:lnTo>
                  <a:pt x="699747" y="4298400"/>
                </a:lnTo>
                <a:lnTo>
                  <a:pt x="0" y="3601468"/>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13" name="Source">
            <a:extLst>
              <a:ext uri="{FF2B5EF4-FFF2-40B4-BE49-F238E27FC236}">
                <a16:creationId xmlns:a16="http://schemas.microsoft.com/office/drawing/2014/main" id="{38146F1D-B52F-43C4-AAAB-87A94DCE8D97}"/>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7" name="Title 6">
            <a:extLst>
              <a:ext uri="{FF2B5EF4-FFF2-40B4-BE49-F238E27FC236}">
                <a16:creationId xmlns:a16="http://schemas.microsoft.com/office/drawing/2014/main" id="{7B06F474-EC6E-4E90-BE01-6ECFF1194438}"/>
              </a:ext>
            </a:extLst>
          </p:cNvPr>
          <p:cNvSpPr>
            <a:spLocks noGrp="1"/>
          </p:cNvSpPr>
          <p:nvPr>
            <p:ph type="title"/>
          </p:nvPr>
        </p:nvSpPr>
        <p:spPr/>
        <p:txBody>
          <a:bodyPr/>
          <a:lstStyle/>
          <a:p>
            <a:r>
              <a:rPr lang="fi-FI"/>
              <a:t>Muokkaa ots. perustyyl. napsautt.</a:t>
            </a:r>
            <a:endParaRPr lang="en-US"/>
          </a:p>
        </p:txBody>
      </p:sp>
      <p:sp>
        <p:nvSpPr>
          <p:cNvPr id="10" name="Subtitle 162">
            <a:extLst>
              <a:ext uri="{FF2B5EF4-FFF2-40B4-BE49-F238E27FC236}">
                <a16:creationId xmlns:a16="http://schemas.microsoft.com/office/drawing/2014/main" id="{D4530C77-5C52-4DEF-9F0E-B1BB80283090}"/>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2031072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and Image 4">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12" name="Picture">
            <a:extLst>
              <a:ext uri="{FF2B5EF4-FFF2-40B4-BE49-F238E27FC236}">
                <a16:creationId xmlns:a16="http://schemas.microsoft.com/office/drawing/2014/main" id="{EA0B9452-7BC6-4A45-AE54-786C9B2D65B3}"/>
              </a:ext>
            </a:extLst>
          </p:cNvPr>
          <p:cNvSpPr>
            <a:spLocks noGrp="1" noChangeAspect="1"/>
          </p:cNvSpPr>
          <p:nvPr>
            <p:ph type="pic" sz="quarter" idx="23" hasCustomPrompt="1"/>
          </p:nvPr>
        </p:nvSpPr>
        <p:spPr bwMode="gray">
          <a:xfrm>
            <a:off x="656490" y="1728000"/>
            <a:ext cx="3780492" cy="4298400"/>
          </a:xfrm>
          <a:custGeom>
            <a:avLst/>
            <a:gdLst>
              <a:gd name="connsiteX0" fmla="*/ 0 w 5040000"/>
              <a:gd name="connsiteY0" fmla="*/ 0 h 4298400"/>
              <a:gd name="connsiteX1" fmla="*/ 5040000 w 5040000"/>
              <a:gd name="connsiteY1" fmla="*/ 0 h 4298400"/>
              <a:gd name="connsiteX2" fmla="*/ 5040000 w 5040000"/>
              <a:gd name="connsiteY2" fmla="*/ 3601468 h 4298400"/>
              <a:gd name="connsiteX3" fmla="*/ 4340253 w 5040000"/>
              <a:gd name="connsiteY3" fmla="*/ 4298400 h 4298400"/>
              <a:gd name="connsiteX4" fmla="*/ 0 w 5040000"/>
              <a:gd name="connsiteY4" fmla="*/ 4298400 h 429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4298400">
                <a:moveTo>
                  <a:pt x="0" y="0"/>
                </a:moveTo>
                <a:lnTo>
                  <a:pt x="5040000" y="0"/>
                </a:lnTo>
                <a:lnTo>
                  <a:pt x="5040000" y="3601468"/>
                </a:lnTo>
                <a:lnTo>
                  <a:pt x="4340253" y="4298400"/>
                </a:lnTo>
                <a:lnTo>
                  <a:pt x="0" y="4298400"/>
                </a:lnTo>
                <a:close/>
              </a:path>
            </a:pathLst>
          </a:custGeom>
          <a:solidFill>
            <a:schemeClr val="bg1">
              <a:lumMod val="95000"/>
            </a:schemeClr>
          </a:solidFill>
        </p:spPr>
        <p:txBody>
          <a:bodyPr wrap="square" anchor="ctr" anchorCtr="0">
            <a:noAutofit/>
          </a:bodyPr>
          <a:lstStyle>
            <a:lvl1pPr marL="0" indent="0" algn="ctr">
              <a:buNone/>
              <a:defRPr/>
            </a:lvl1pPr>
          </a:lstStyle>
          <a:p>
            <a:r>
              <a:rPr lang="en-US" dirty="0"/>
              <a:t>Picture</a:t>
            </a:r>
          </a:p>
        </p:txBody>
      </p:sp>
      <p:sp>
        <p:nvSpPr>
          <p:cNvPr id="6" name="Content">
            <a:extLst>
              <a:ext uri="{FF2B5EF4-FFF2-40B4-BE49-F238E27FC236}">
                <a16:creationId xmlns:a16="http://schemas.microsoft.com/office/drawing/2014/main" id="{4A98D36D-B8A3-44C8-A0DE-C5DFC30624A8}"/>
              </a:ext>
            </a:extLst>
          </p:cNvPr>
          <p:cNvSpPr>
            <a:spLocks noGrp="1"/>
          </p:cNvSpPr>
          <p:nvPr>
            <p:ph idx="1" hasCustomPrompt="1"/>
          </p:nvPr>
        </p:nvSpPr>
        <p:spPr bwMode="gray">
          <a:xfrm>
            <a:off x="4707017" y="1728000"/>
            <a:ext cx="3780492" cy="4298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ource">
            <a:extLst>
              <a:ext uri="{FF2B5EF4-FFF2-40B4-BE49-F238E27FC236}">
                <a16:creationId xmlns:a16="http://schemas.microsoft.com/office/drawing/2014/main" id="{3D6369DD-E9CC-4608-973C-56A0B5BEF795}"/>
              </a:ext>
            </a:extLst>
          </p:cNvPr>
          <p:cNvSpPr>
            <a:spLocks noGrp="1"/>
          </p:cNvSpPr>
          <p:nvPr>
            <p:ph type="body" sz="quarter" idx="26"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7" name="Title 6">
            <a:extLst>
              <a:ext uri="{FF2B5EF4-FFF2-40B4-BE49-F238E27FC236}">
                <a16:creationId xmlns:a16="http://schemas.microsoft.com/office/drawing/2014/main" id="{BA15B6AF-8EC0-4C92-BE00-010E8028D702}"/>
              </a:ext>
            </a:extLst>
          </p:cNvPr>
          <p:cNvSpPr>
            <a:spLocks noGrp="1"/>
          </p:cNvSpPr>
          <p:nvPr>
            <p:ph type="title"/>
          </p:nvPr>
        </p:nvSpPr>
        <p:spPr/>
        <p:txBody>
          <a:bodyPr/>
          <a:lstStyle/>
          <a:p>
            <a:r>
              <a:rPr lang="fi-FI"/>
              <a:t>Muokkaa ots. perustyyl. napsautt.</a:t>
            </a:r>
            <a:endParaRPr lang="en-US"/>
          </a:p>
        </p:txBody>
      </p:sp>
      <p:sp>
        <p:nvSpPr>
          <p:cNvPr id="10" name="Subtitle 162">
            <a:extLst>
              <a:ext uri="{FF2B5EF4-FFF2-40B4-BE49-F238E27FC236}">
                <a16:creationId xmlns:a16="http://schemas.microsoft.com/office/drawing/2014/main" id="{8195B5C4-5C80-41AA-B877-DE57220C1A18}"/>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1829235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and Image 5">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6" name="Content">
            <a:extLst>
              <a:ext uri="{FF2B5EF4-FFF2-40B4-BE49-F238E27FC236}">
                <a16:creationId xmlns:a16="http://schemas.microsoft.com/office/drawing/2014/main" id="{4A98D36D-B8A3-44C8-A0DE-C5DFC30624A8}"/>
              </a:ext>
            </a:extLst>
          </p:cNvPr>
          <p:cNvSpPr>
            <a:spLocks noGrp="1"/>
          </p:cNvSpPr>
          <p:nvPr>
            <p:ph idx="1" hasCustomPrompt="1"/>
          </p:nvPr>
        </p:nvSpPr>
        <p:spPr bwMode="gray">
          <a:xfrm>
            <a:off x="656490" y="1728000"/>
            <a:ext cx="3780492" cy="4298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a:extLst>
              <a:ext uri="{FF2B5EF4-FFF2-40B4-BE49-F238E27FC236}">
                <a16:creationId xmlns:a16="http://schemas.microsoft.com/office/drawing/2014/main" id="{5EC4ED75-D6F3-4419-B77D-9715EF0A743F}"/>
              </a:ext>
            </a:extLst>
          </p:cNvPr>
          <p:cNvSpPr>
            <a:spLocks noGrp="1" noChangeAspect="1"/>
          </p:cNvSpPr>
          <p:nvPr>
            <p:ph type="pic" sz="quarter" idx="14" hasCustomPrompt="1"/>
          </p:nvPr>
        </p:nvSpPr>
        <p:spPr bwMode="gray">
          <a:xfrm>
            <a:off x="4902101" y="1728000"/>
            <a:ext cx="3390324" cy="4298412"/>
          </a:xfrm>
          <a:custGeom>
            <a:avLst/>
            <a:gdLst>
              <a:gd name="connsiteX0" fmla="*/ 1560894 w 4519844"/>
              <a:gd name="connsiteY0" fmla="*/ 0 h 4298412"/>
              <a:gd name="connsiteX1" fmla="*/ 2957868 w 4519844"/>
              <a:gd name="connsiteY1" fmla="*/ 0 h 4298412"/>
              <a:gd name="connsiteX2" fmla="*/ 4087838 w 4519844"/>
              <a:gd name="connsiteY2" fmla="*/ 821689 h 4298412"/>
              <a:gd name="connsiteX3" fmla="*/ 4090003 w 4519844"/>
              <a:gd name="connsiteY3" fmla="*/ 831466 h 4298412"/>
              <a:gd name="connsiteX4" fmla="*/ 4519844 w 4519844"/>
              <a:gd name="connsiteY4" fmla="*/ 2149206 h 4298412"/>
              <a:gd name="connsiteX5" fmla="*/ 4514420 w 4519844"/>
              <a:gd name="connsiteY5" fmla="*/ 2157889 h 4298412"/>
              <a:gd name="connsiteX6" fmla="*/ 4087838 w 4519844"/>
              <a:gd name="connsiteY6" fmla="*/ 3478888 h 4298412"/>
              <a:gd name="connsiteX7" fmla="*/ 4080237 w 4519844"/>
              <a:gd name="connsiteY7" fmla="*/ 3483230 h 4298412"/>
              <a:gd name="connsiteX8" fmla="*/ 2957868 w 4519844"/>
              <a:gd name="connsiteY8" fmla="*/ 4298412 h 4298412"/>
              <a:gd name="connsiteX9" fmla="*/ 1560894 w 4519844"/>
              <a:gd name="connsiteY9" fmla="*/ 4298412 h 4298412"/>
              <a:gd name="connsiteX10" fmla="*/ 432018 w 4519844"/>
              <a:gd name="connsiteY10" fmla="*/ 3478888 h 4298412"/>
              <a:gd name="connsiteX11" fmla="*/ 0 w 4519844"/>
              <a:gd name="connsiteY11" fmla="*/ 2149206 h 4298412"/>
              <a:gd name="connsiteX12" fmla="*/ 2177 w 4519844"/>
              <a:gd name="connsiteY12" fmla="*/ 2140522 h 4298412"/>
              <a:gd name="connsiteX13" fmla="*/ 432018 w 4519844"/>
              <a:gd name="connsiteY13" fmla="*/ 821689 h 42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9844" h="4298412">
                <a:moveTo>
                  <a:pt x="1560894" y="0"/>
                </a:moveTo>
                <a:lnTo>
                  <a:pt x="2957868" y="0"/>
                </a:lnTo>
                <a:lnTo>
                  <a:pt x="4087838" y="821689"/>
                </a:lnTo>
                <a:lnTo>
                  <a:pt x="4090003" y="831466"/>
                </a:lnTo>
                <a:lnTo>
                  <a:pt x="4519844" y="2149206"/>
                </a:lnTo>
                <a:lnTo>
                  <a:pt x="4514420" y="2157889"/>
                </a:lnTo>
                <a:lnTo>
                  <a:pt x="4087838" y="3478888"/>
                </a:lnTo>
                <a:lnTo>
                  <a:pt x="4080237" y="3483230"/>
                </a:lnTo>
                <a:lnTo>
                  <a:pt x="2957868" y="4298412"/>
                </a:lnTo>
                <a:lnTo>
                  <a:pt x="1560894" y="4298412"/>
                </a:lnTo>
                <a:lnTo>
                  <a:pt x="432018" y="3478888"/>
                </a:lnTo>
                <a:lnTo>
                  <a:pt x="0" y="2149206"/>
                </a:lnTo>
                <a:lnTo>
                  <a:pt x="2177" y="2140522"/>
                </a:lnTo>
                <a:lnTo>
                  <a:pt x="432018" y="821689"/>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7" name="Title 6">
            <a:extLst>
              <a:ext uri="{FF2B5EF4-FFF2-40B4-BE49-F238E27FC236}">
                <a16:creationId xmlns:a16="http://schemas.microsoft.com/office/drawing/2014/main" id="{7EFB0C61-DCBE-4A78-980A-A31512440DAB}"/>
              </a:ext>
            </a:extLst>
          </p:cNvPr>
          <p:cNvSpPr>
            <a:spLocks noGrp="1"/>
          </p:cNvSpPr>
          <p:nvPr>
            <p:ph type="title"/>
          </p:nvPr>
        </p:nvSpPr>
        <p:spPr/>
        <p:txBody>
          <a:bodyPr/>
          <a:lstStyle/>
          <a:p>
            <a:r>
              <a:rPr lang="fi-FI"/>
              <a:t>Muokkaa ots. perustyyl. napsautt.</a:t>
            </a:r>
            <a:endParaRPr lang="en-US"/>
          </a:p>
        </p:txBody>
      </p:sp>
      <p:sp>
        <p:nvSpPr>
          <p:cNvPr id="11" name="Source">
            <a:extLst>
              <a:ext uri="{FF2B5EF4-FFF2-40B4-BE49-F238E27FC236}">
                <a16:creationId xmlns:a16="http://schemas.microsoft.com/office/drawing/2014/main" id="{5D43A9CF-EC10-47EC-94AF-444FC20CE826}"/>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12" name="Subtitle 162">
            <a:extLst>
              <a:ext uri="{FF2B5EF4-FFF2-40B4-BE49-F238E27FC236}">
                <a16:creationId xmlns:a16="http://schemas.microsoft.com/office/drawing/2014/main" id="{8CEE218E-57F9-49D4-B679-BBA1B0EEB4D5}"/>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2482563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and Image 6">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15" name="Picture">
            <a:extLst>
              <a:ext uri="{FF2B5EF4-FFF2-40B4-BE49-F238E27FC236}">
                <a16:creationId xmlns:a16="http://schemas.microsoft.com/office/drawing/2014/main" id="{5EC4ED75-D6F3-4419-B77D-9715EF0A743F}"/>
              </a:ext>
            </a:extLst>
          </p:cNvPr>
          <p:cNvSpPr>
            <a:spLocks noGrp="1" noChangeAspect="1"/>
          </p:cNvSpPr>
          <p:nvPr>
            <p:ph type="pic" sz="quarter" idx="14" hasCustomPrompt="1"/>
          </p:nvPr>
        </p:nvSpPr>
        <p:spPr bwMode="gray">
          <a:xfrm>
            <a:off x="851574" y="1728000"/>
            <a:ext cx="3390324" cy="4298412"/>
          </a:xfrm>
          <a:custGeom>
            <a:avLst/>
            <a:gdLst>
              <a:gd name="connsiteX0" fmla="*/ 1560894 w 4519844"/>
              <a:gd name="connsiteY0" fmla="*/ 0 h 4298412"/>
              <a:gd name="connsiteX1" fmla="*/ 2957868 w 4519844"/>
              <a:gd name="connsiteY1" fmla="*/ 0 h 4298412"/>
              <a:gd name="connsiteX2" fmla="*/ 4087838 w 4519844"/>
              <a:gd name="connsiteY2" fmla="*/ 821689 h 4298412"/>
              <a:gd name="connsiteX3" fmla="*/ 4090003 w 4519844"/>
              <a:gd name="connsiteY3" fmla="*/ 831466 h 4298412"/>
              <a:gd name="connsiteX4" fmla="*/ 4519844 w 4519844"/>
              <a:gd name="connsiteY4" fmla="*/ 2149206 h 4298412"/>
              <a:gd name="connsiteX5" fmla="*/ 4514420 w 4519844"/>
              <a:gd name="connsiteY5" fmla="*/ 2157889 h 4298412"/>
              <a:gd name="connsiteX6" fmla="*/ 4087838 w 4519844"/>
              <a:gd name="connsiteY6" fmla="*/ 3478888 h 4298412"/>
              <a:gd name="connsiteX7" fmla="*/ 4080237 w 4519844"/>
              <a:gd name="connsiteY7" fmla="*/ 3483230 h 4298412"/>
              <a:gd name="connsiteX8" fmla="*/ 2957868 w 4519844"/>
              <a:gd name="connsiteY8" fmla="*/ 4298412 h 4298412"/>
              <a:gd name="connsiteX9" fmla="*/ 1560894 w 4519844"/>
              <a:gd name="connsiteY9" fmla="*/ 4298412 h 4298412"/>
              <a:gd name="connsiteX10" fmla="*/ 432018 w 4519844"/>
              <a:gd name="connsiteY10" fmla="*/ 3478888 h 4298412"/>
              <a:gd name="connsiteX11" fmla="*/ 0 w 4519844"/>
              <a:gd name="connsiteY11" fmla="*/ 2149206 h 4298412"/>
              <a:gd name="connsiteX12" fmla="*/ 2177 w 4519844"/>
              <a:gd name="connsiteY12" fmla="*/ 2140522 h 4298412"/>
              <a:gd name="connsiteX13" fmla="*/ 432018 w 4519844"/>
              <a:gd name="connsiteY13" fmla="*/ 821689 h 42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9844" h="4298412">
                <a:moveTo>
                  <a:pt x="1560894" y="0"/>
                </a:moveTo>
                <a:lnTo>
                  <a:pt x="2957868" y="0"/>
                </a:lnTo>
                <a:lnTo>
                  <a:pt x="4087838" y="821689"/>
                </a:lnTo>
                <a:lnTo>
                  <a:pt x="4090003" y="831466"/>
                </a:lnTo>
                <a:lnTo>
                  <a:pt x="4519844" y="2149206"/>
                </a:lnTo>
                <a:lnTo>
                  <a:pt x="4514420" y="2157889"/>
                </a:lnTo>
                <a:lnTo>
                  <a:pt x="4087838" y="3478888"/>
                </a:lnTo>
                <a:lnTo>
                  <a:pt x="4080237" y="3483230"/>
                </a:lnTo>
                <a:lnTo>
                  <a:pt x="2957868" y="4298412"/>
                </a:lnTo>
                <a:lnTo>
                  <a:pt x="1560894" y="4298412"/>
                </a:lnTo>
                <a:lnTo>
                  <a:pt x="432018" y="3478888"/>
                </a:lnTo>
                <a:lnTo>
                  <a:pt x="0" y="2149206"/>
                </a:lnTo>
                <a:lnTo>
                  <a:pt x="2177" y="2140522"/>
                </a:lnTo>
                <a:lnTo>
                  <a:pt x="432018" y="821689"/>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6" name="Content">
            <a:extLst>
              <a:ext uri="{FF2B5EF4-FFF2-40B4-BE49-F238E27FC236}">
                <a16:creationId xmlns:a16="http://schemas.microsoft.com/office/drawing/2014/main" id="{4A98D36D-B8A3-44C8-A0DE-C5DFC30624A8}"/>
              </a:ext>
            </a:extLst>
          </p:cNvPr>
          <p:cNvSpPr>
            <a:spLocks noGrp="1"/>
          </p:cNvSpPr>
          <p:nvPr>
            <p:ph idx="1" hasCustomPrompt="1"/>
          </p:nvPr>
        </p:nvSpPr>
        <p:spPr bwMode="gray">
          <a:xfrm>
            <a:off x="4707017" y="1728000"/>
            <a:ext cx="3780492" cy="4298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CC1F6C60-6662-44A1-A7E4-594D6961B638}"/>
              </a:ext>
            </a:extLst>
          </p:cNvPr>
          <p:cNvSpPr>
            <a:spLocks noGrp="1"/>
          </p:cNvSpPr>
          <p:nvPr>
            <p:ph type="title"/>
          </p:nvPr>
        </p:nvSpPr>
        <p:spPr/>
        <p:txBody>
          <a:bodyPr/>
          <a:lstStyle/>
          <a:p>
            <a:r>
              <a:rPr lang="fi-FI"/>
              <a:t>Muokkaa ots. perustyyl. napsautt.</a:t>
            </a:r>
            <a:endParaRPr lang="en-US"/>
          </a:p>
        </p:txBody>
      </p:sp>
      <p:sp>
        <p:nvSpPr>
          <p:cNvPr id="12" name="Source">
            <a:extLst>
              <a:ext uri="{FF2B5EF4-FFF2-40B4-BE49-F238E27FC236}">
                <a16:creationId xmlns:a16="http://schemas.microsoft.com/office/drawing/2014/main" id="{29AFC913-6A0F-483C-A9C0-B416EB3EBE32}"/>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10" name="Subtitle 162">
            <a:extLst>
              <a:ext uri="{FF2B5EF4-FFF2-40B4-BE49-F238E27FC236}">
                <a16:creationId xmlns:a16="http://schemas.microsoft.com/office/drawing/2014/main" id="{174214B3-5F9B-45D6-8ADB-F2B42001772F}"/>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3283958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ree Pictures">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16" name="Picture 1">
            <a:extLst>
              <a:ext uri="{FF2B5EF4-FFF2-40B4-BE49-F238E27FC236}">
                <a16:creationId xmlns:a16="http://schemas.microsoft.com/office/drawing/2014/main" id="{0C598E24-4474-4134-AB7E-662A00D328E7}"/>
              </a:ext>
            </a:extLst>
          </p:cNvPr>
          <p:cNvSpPr>
            <a:spLocks noGrp="1" noChangeAspect="1"/>
          </p:cNvSpPr>
          <p:nvPr>
            <p:ph type="pic" sz="quarter" idx="22" hasCustomPrompt="1"/>
          </p:nvPr>
        </p:nvSpPr>
        <p:spPr bwMode="gray">
          <a:xfrm>
            <a:off x="656490" y="1728000"/>
            <a:ext cx="2430317" cy="1328298"/>
          </a:xfrm>
          <a:custGeom>
            <a:avLst/>
            <a:gdLst>
              <a:gd name="connsiteX0" fmla="*/ 0 w 3240000"/>
              <a:gd name="connsiteY0" fmla="*/ 0 h 1328298"/>
              <a:gd name="connsiteX1" fmla="*/ 3240000 w 3240000"/>
              <a:gd name="connsiteY1" fmla="*/ 0 h 1328298"/>
              <a:gd name="connsiteX2" fmla="*/ 3240000 w 3240000"/>
              <a:gd name="connsiteY2" fmla="*/ 1328298 h 1328298"/>
              <a:gd name="connsiteX3" fmla="*/ 2569306 w 3240000"/>
              <a:gd name="connsiteY3" fmla="*/ 1328298 h 1328298"/>
              <a:gd name="connsiteX4" fmla="*/ 506324 w 3240000"/>
              <a:gd name="connsiteY4" fmla="*/ 1328298 h 1328298"/>
              <a:gd name="connsiteX5" fmla="*/ 0 w 3240000"/>
              <a:gd name="connsiteY5" fmla="*/ 821977 h 1328298"/>
              <a:gd name="connsiteX0" fmla="*/ 0 w 3240000"/>
              <a:gd name="connsiteY0" fmla="*/ 0 h 1328298"/>
              <a:gd name="connsiteX1" fmla="*/ 3240000 w 3240000"/>
              <a:gd name="connsiteY1" fmla="*/ 0 h 1328298"/>
              <a:gd name="connsiteX2" fmla="*/ 3240000 w 3240000"/>
              <a:gd name="connsiteY2" fmla="*/ 1328298 h 1328298"/>
              <a:gd name="connsiteX3" fmla="*/ 506324 w 3240000"/>
              <a:gd name="connsiteY3" fmla="*/ 1328298 h 1328298"/>
              <a:gd name="connsiteX4" fmla="*/ 0 w 3240000"/>
              <a:gd name="connsiteY4" fmla="*/ 821977 h 1328298"/>
              <a:gd name="connsiteX5" fmla="*/ 0 w 3240000"/>
              <a:gd name="connsiteY5" fmla="*/ 0 h 132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0" h="1328298">
                <a:moveTo>
                  <a:pt x="0" y="0"/>
                </a:moveTo>
                <a:lnTo>
                  <a:pt x="3240000" y="0"/>
                </a:lnTo>
                <a:lnTo>
                  <a:pt x="3240000" y="1328298"/>
                </a:lnTo>
                <a:lnTo>
                  <a:pt x="506324" y="1328298"/>
                </a:lnTo>
                <a:lnTo>
                  <a:pt x="0" y="821977"/>
                </a:lnTo>
                <a:lnTo>
                  <a:pt x="0" y="0"/>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30" name="Picture 2">
            <a:extLst>
              <a:ext uri="{FF2B5EF4-FFF2-40B4-BE49-F238E27FC236}">
                <a16:creationId xmlns:a16="http://schemas.microsoft.com/office/drawing/2014/main" id="{9E3013F0-9CEB-4AA6-A576-1847AC07E85C}"/>
              </a:ext>
            </a:extLst>
          </p:cNvPr>
          <p:cNvSpPr>
            <a:spLocks noGrp="1" noChangeAspect="1"/>
          </p:cNvSpPr>
          <p:nvPr>
            <p:ph type="pic" sz="quarter" idx="23" hasCustomPrompt="1"/>
          </p:nvPr>
        </p:nvSpPr>
        <p:spPr bwMode="gray">
          <a:xfrm>
            <a:off x="3356841" y="1728000"/>
            <a:ext cx="2430317" cy="1328298"/>
          </a:xfrm>
          <a:custGeom>
            <a:avLst/>
            <a:gdLst>
              <a:gd name="connsiteX0" fmla="*/ 0 w 3240000"/>
              <a:gd name="connsiteY0" fmla="*/ 0 h 1328298"/>
              <a:gd name="connsiteX1" fmla="*/ 3240000 w 3240000"/>
              <a:gd name="connsiteY1" fmla="*/ 0 h 1328298"/>
              <a:gd name="connsiteX2" fmla="*/ 3240000 w 3240000"/>
              <a:gd name="connsiteY2" fmla="*/ 1328298 h 1328298"/>
              <a:gd name="connsiteX3" fmla="*/ 2569306 w 3240000"/>
              <a:gd name="connsiteY3" fmla="*/ 1328298 h 1328298"/>
              <a:gd name="connsiteX4" fmla="*/ 506324 w 3240000"/>
              <a:gd name="connsiteY4" fmla="*/ 1328298 h 1328298"/>
              <a:gd name="connsiteX5" fmla="*/ 0 w 3240000"/>
              <a:gd name="connsiteY5" fmla="*/ 821977 h 1328298"/>
              <a:gd name="connsiteX0" fmla="*/ 0 w 3240000"/>
              <a:gd name="connsiteY0" fmla="*/ 0 h 1328298"/>
              <a:gd name="connsiteX1" fmla="*/ 3240000 w 3240000"/>
              <a:gd name="connsiteY1" fmla="*/ 0 h 1328298"/>
              <a:gd name="connsiteX2" fmla="*/ 3240000 w 3240000"/>
              <a:gd name="connsiteY2" fmla="*/ 1328298 h 1328298"/>
              <a:gd name="connsiteX3" fmla="*/ 506324 w 3240000"/>
              <a:gd name="connsiteY3" fmla="*/ 1328298 h 1328298"/>
              <a:gd name="connsiteX4" fmla="*/ 0 w 3240000"/>
              <a:gd name="connsiteY4" fmla="*/ 821977 h 1328298"/>
              <a:gd name="connsiteX5" fmla="*/ 0 w 3240000"/>
              <a:gd name="connsiteY5" fmla="*/ 0 h 132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0" h="1328298">
                <a:moveTo>
                  <a:pt x="0" y="0"/>
                </a:moveTo>
                <a:lnTo>
                  <a:pt x="3240000" y="0"/>
                </a:lnTo>
                <a:lnTo>
                  <a:pt x="3240000" y="1328298"/>
                </a:lnTo>
                <a:lnTo>
                  <a:pt x="506324" y="1328298"/>
                </a:lnTo>
                <a:lnTo>
                  <a:pt x="0" y="821977"/>
                </a:lnTo>
                <a:lnTo>
                  <a:pt x="0" y="0"/>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32" name="Picture 3">
            <a:extLst>
              <a:ext uri="{FF2B5EF4-FFF2-40B4-BE49-F238E27FC236}">
                <a16:creationId xmlns:a16="http://schemas.microsoft.com/office/drawing/2014/main" id="{0D9A9C66-8ECC-4060-B15B-1209AEA23668}"/>
              </a:ext>
            </a:extLst>
          </p:cNvPr>
          <p:cNvSpPr>
            <a:spLocks noGrp="1" noChangeAspect="1"/>
          </p:cNvSpPr>
          <p:nvPr>
            <p:ph type="pic" sz="quarter" idx="25" hasCustomPrompt="1"/>
          </p:nvPr>
        </p:nvSpPr>
        <p:spPr bwMode="gray">
          <a:xfrm>
            <a:off x="6059945" y="1728000"/>
            <a:ext cx="2430317" cy="1328298"/>
          </a:xfrm>
          <a:custGeom>
            <a:avLst/>
            <a:gdLst>
              <a:gd name="connsiteX0" fmla="*/ 0 w 3240000"/>
              <a:gd name="connsiteY0" fmla="*/ 0 h 1328298"/>
              <a:gd name="connsiteX1" fmla="*/ 3240000 w 3240000"/>
              <a:gd name="connsiteY1" fmla="*/ 0 h 1328298"/>
              <a:gd name="connsiteX2" fmla="*/ 3240000 w 3240000"/>
              <a:gd name="connsiteY2" fmla="*/ 1328298 h 1328298"/>
              <a:gd name="connsiteX3" fmla="*/ 2569306 w 3240000"/>
              <a:gd name="connsiteY3" fmla="*/ 1328298 h 1328298"/>
              <a:gd name="connsiteX4" fmla="*/ 506324 w 3240000"/>
              <a:gd name="connsiteY4" fmla="*/ 1328298 h 1328298"/>
              <a:gd name="connsiteX5" fmla="*/ 0 w 3240000"/>
              <a:gd name="connsiteY5" fmla="*/ 821977 h 1328298"/>
              <a:gd name="connsiteX0" fmla="*/ 0 w 3240000"/>
              <a:gd name="connsiteY0" fmla="*/ 0 h 1328298"/>
              <a:gd name="connsiteX1" fmla="*/ 3240000 w 3240000"/>
              <a:gd name="connsiteY1" fmla="*/ 0 h 1328298"/>
              <a:gd name="connsiteX2" fmla="*/ 3240000 w 3240000"/>
              <a:gd name="connsiteY2" fmla="*/ 1328298 h 1328298"/>
              <a:gd name="connsiteX3" fmla="*/ 506324 w 3240000"/>
              <a:gd name="connsiteY3" fmla="*/ 1328298 h 1328298"/>
              <a:gd name="connsiteX4" fmla="*/ 0 w 3240000"/>
              <a:gd name="connsiteY4" fmla="*/ 821977 h 1328298"/>
              <a:gd name="connsiteX5" fmla="*/ 0 w 3240000"/>
              <a:gd name="connsiteY5" fmla="*/ 0 h 132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0" h="1328298">
                <a:moveTo>
                  <a:pt x="0" y="0"/>
                </a:moveTo>
                <a:lnTo>
                  <a:pt x="3240000" y="0"/>
                </a:lnTo>
                <a:lnTo>
                  <a:pt x="3240000" y="1328298"/>
                </a:lnTo>
                <a:lnTo>
                  <a:pt x="506324" y="1328298"/>
                </a:lnTo>
                <a:lnTo>
                  <a:pt x="0" y="821977"/>
                </a:lnTo>
                <a:lnTo>
                  <a:pt x="0" y="0"/>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35" name="Text 1">
            <a:extLst>
              <a:ext uri="{FF2B5EF4-FFF2-40B4-BE49-F238E27FC236}">
                <a16:creationId xmlns:a16="http://schemas.microsoft.com/office/drawing/2014/main" id="{75AE3AC1-44A1-4B4C-9E22-9F77AE294B5B}"/>
              </a:ext>
            </a:extLst>
          </p:cNvPr>
          <p:cNvSpPr>
            <a:spLocks noGrp="1" noChangeAspect="1"/>
          </p:cNvSpPr>
          <p:nvPr>
            <p:ph type="body" sz="quarter" idx="27" hasCustomPrompt="1"/>
          </p:nvPr>
        </p:nvSpPr>
        <p:spPr bwMode="ltGray">
          <a:xfrm>
            <a:off x="656490" y="2540451"/>
            <a:ext cx="2430317" cy="3485948"/>
          </a:xfrm>
          <a:custGeom>
            <a:avLst/>
            <a:gdLst>
              <a:gd name="connsiteX0" fmla="*/ 0 w 3240000"/>
              <a:gd name="connsiteY0" fmla="*/ 0 h 3485948"/>
              <a:gd name="connsiteX1" fmla="*/ 506324 w 3240000"/>
              <a:gd name="connsiteY1" fmla="*/ 506321 h 3485948"/>
              <a:gd name="connsiteX2" fmla="*/ 3240000 w 3240000"/>
              <a:gd name="connsiteY2" fmla="*/ 506321 h 3485948"/>
              <a:gd name="connsiteX3" fmla="*/ 3240000 w 3240000"/>
              <a:gd name="connsiteY3" fmla="*/ 515846 h 3485948"/>
              <a:gd name="connsiteX4" fmla="*/ 3240000 w 3240000"/>
              <a:gd name="connsiteY4" fmla="*/ 3476423 h 3485948"/>
              <a:gd name="connsiteX5" fmla="*/ 3240000 w 3240000"/>
              <a:gd name="connsiteY5" fmla="*/ 3485948 h 3485948"/>
              <a:gd name="connsiteX6" fmla="*/ 0 w 3240000"/>
              <a:gd name="connsiteY6" fmla="*/ 3485948 h 3485948"/>
              <a:gd name="connsiteX7" fmla="*/ 0 w 3240000"/>
              <a:gd name="connsiteY7" fmla="*/ 3476423 h 3485948"/>
              <a:gd name="connsiteX8" fmla="*/ 0 w 3240000"/>
              <a:gd name="connsiteY8" fmla="*/ 9525 h 34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0" h="3485948">
                <a:moveTo>
                  <a:pt x="0" y="0"/>
                </a:moveTo>
                <a:lnTo>
                  <a:pt x="506324" y="506321"/>
                </a:lnTo>
                <a:lnTo>
                  <a:pt x="3240000" y="506321"/>
                </a:lnTo>
                <a:lnTo>
                  <a:pt x="3240000" y="515846"/>
                </a:lnTo>
                <a:lnTo>
                  <a:pt x="3240000" y="3476423"/>
                </a:lnTo>
                <a:lnTo>
                  <a:pt x="3240000" y="3485948"/>
                </a:lnTo>
                <a:lnTo>
                  <a:pt x="0" y="3485948"/>
                </a:lnTo>
                <a:lnTo>
                  <a:pt x="0" y="3476423"/>
                </a:lnTo>
                <a:lnTo>
                  <a:pt x="0" y="9525"/>
                </a:lnTo>
                <a:close/>
              </a:path>
            </a:pathLst>
          </a:custGeom>
          <a:solidFill>
            <a:schemeClr val="tx1"/>
          </a:solidFill>
        </p:spPr>
        <p:txBody>
          <a:bodyPr wrap="square" lIns="180000" tIns="756000" rIns="180000" bIns="180000">
            <a:noAutofit/>
          </a:bodyPr>
          <a:lstStyle>
            <a:lvl1pPr marL="0" indent="0" algn="l">
              <a:buNone/>
              <a:defRPr sz="1350">
                <a:solidFill>
                  <a:schemeClr val="bg1"/>
                </a:solidFill>
              </a:defRPr>
            </a:lvl1pPr>
            <a:lvl2pPr marL="337500" indent="0">
              <a:buNone/>
              <a:defRPr/>
            </a:lvl2pPr>
          </a:lstStyle>
          <a:p>
            <a:pPr lvl="0"/>
            <a:r>
              <a:rPr lang="en-US" dirty="0"/>
              <a:t>Click to add text</a:t>
            </a:r>
          </a:p>
        </p:txBody>
      </p:sp>
      <p:sp>
        <p:nvSpPr>
          <p:cNvPr id="36" name="Text 2">
            <a:extLst>
              <a:ext uri="{FF2B5EF4-FFF2-40B4-BE49-F238E27FC236}">
                <a16:creationId xmlns:a16="http://schemas.microsoft.com/office/drawing/2014/main" id="{38ECA368-3E5D-4F4F-9CA4-1F6E4D0DF5DC}"/>
              </a:ext>
            </a:extLst>
          </p:cNvPr>
          <p:cNvSpPr>
            <a:spLocks noGrp="1" noChangeAspect="1"/>
          </p:cNvSpPr>
          <p:nvPr>
            <p:ph type="body" sz="quarter" idx="28" hasCustomPrompt="1"/>
          </p:nvPr>
        </p:nvSpPr>
        <p:spPr bwMode="ltGray">
          <a:xfrm>
            <a:off x="3356841" y="2540451"/>
            <a:ext cx="2430317" cy="3485948"/>
          </a:xfrm>
          <a:custGeom>
            <a:avLst/>
            <a:gdLst>
              <a:gd name="connsiteX0" fmla="*/ 0 w 3240000"/>
              <a:gd name="connsiteY0" fmla="*/ 0 h 3485948"/>
              <a:gd name="connsiteX1" fmla="*/ 506324 w 3240000"/>
              <a:gd name="connsiteY1" fmla="*/ 506321 h 3485948"/>
              <a:gd name="connsiteX2" fmla="*/ 3240000 w 3240000"/>
              <a:gd name="connsiteY2" fmla="*/ 506321 h 3485948"/>
              <a:gd name="connsiteX3" fmla="*/ 3240000 w 3240000"/>
              <a:gd name="connsiteY3" fmla="*/ 515846 h 3485948"/>
              <a:gd name="connsiteX4" fmla="*/ 3240000 w 3240000"/>
              <a:gd name="connsiteY4" fmla="*/ 3476423 h 3485948"/>
              <a:gd name="connsiteX5" fmla="*/ 3240000 w 3240000"/>
              <a:gd name="connsiteY5" fmla="*/ 3485948 h 3485948"/>
              <a:gd name="connsiteX6" fmla="*/ 0 w 3240000"/>
              <a:gd name="connsiteY6" fmla="*/ 3485948 h 3485948"/>
              <a:gd name="connsiteX7" fmla="*/ 0 w 3240000"/>
              <a:gd name="connsiteY7" fmla="*/ 3476423 h 3485948"/>
              <a:gd name="connsiteX8" fmla="*/ 0 w 3240000"/>
              <a:gd name="connsiteY8" fmla="*/ 9525 h 34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0" h="3485948">
                <a:moveTo>
                  <a:pt x="0" y="0"/>
                </a:moveTo>
                <a:lnTo>
                  <a:pt x="506324" y="506321"/>
                </a:lnTo>
                <a:lnTo>
                  <a:pt x="3240000" y="506321"/>
                </a:lnTo>
                <a:lnTo>
                  <a:pt x="3240000" y="515846"/>
                </a:lnTo>
                <a:lnTo>
                  <a:pt x="3240000" y="3476423"/>
                </a:lnTo>
                <a:lnTo>
                  <a:pt x="3240000" y="3485948"/>
                </a:lnTo>
                <a:lnTo>
                  <a:pt x="0" y="3485948"/>
                </a:lnTo>
                <a:lnTo>
                  <a:pt x="0" y="3476423"/>
                </a:lnTo>
                <a:lnTo>
                  <a:pt x="0" y="9525"/>
                </a:lnTo>
                <a:close/>
              </a:path>
            </a:pathLst>
          </a:custGeom>
          <a:solidFill>
            <a:schemeClr val="tx1"/>
          </a:solidFill>
        </p:spPr>
        <p:txBody>
          <a:bodyPr wrap="square" lIns="180000" tIns="756000" rIns="180000" bIns="180000">
            <a:noAutofit/>
          </a:bodyPr>
          <a:lstStyle>
            <a:lvl1pPr marL="0" indent="0" algn="l">
              <a:buNone/>
              <a:defRPr sz="1350">
                <a:solidFill>
                  <a:schemeClr val="bg1"/>
                </a:solidFill>
              </a:defRPr>
            </a:lvl1pPr>
            <a:lvl2pPr marL="337500" indent="0">
              <a:buNone/>
              <a:defRPr/>
            </a:lvl2pPr>
          </a:lstStyle>
          <a:p>
            <a:pPr lvl="0"/>
            <a:r>
              <a:rPr lang="en-US" dirty="0"/>
              <a:t>Click to add text</a:t>
            </a:r>
          </a:p>
        </p:txBody>
      </p:sp>
      <p:sp>
        <p:nvSpPr>
          <p:cNvPr id="37" name="Text 3">
            <a:extLst>
              <a:ext uri="{FF2B5EF4-FFF2-40B4-BE49-F238E27FC236}">
                <a16:creationId xmlns:a16="http://schemas.microsoft.com/office/drawing/2014/main" id="{CBB44A1D-5CA1-451B-89A0-75662B08E4EC}"/>
              </a:ext>
            </a:extLst>
          </p:cNvPr>
          <p:cNvSpPr>
            <a:spLocks noGrp="1" noChangeAspect="1"/>
          </p:cNvSpPr>
          <p:nvPr>
            <p:ph type="body" sz="quarter" idx="29" hasCustomPrompt="1"/>
          </p:nvPr>
        </p:nvSpPr>
        <p:spPr bwMode="ltGray">
          <a:xfrm>
            <a:off x="6059945" y="2540451"/>
            <a:ext cx="2430317" cy="3485948"/>
          </a:xfrm>
          <a:custGeom>
            <a:avLst/>
            <a:gdLst>
              <a:gd name="connsiteX0" fmla="*/ 0 w 3240000"/>
              <a:gd name="connsiteY0" fmla="*/ 0 h 3485948"/>
              <a:gd name="connsiteX1" fmla="*/ 506324 w 3240000"/>
              <a:gd name="connsiteY1" fmla="*/ 506321 h 3485948"/>
              <a:gd name="connsiteX2" fmla="*/ 3240000 w 3240000"/>
              <a:gd name="connsiteY2" fmla="*/ 506321 h 3485948"/>
              <a:gd name="connsiteX3" fmla="*/ 3240000 w 3240000"/>
              <a:gd name="connsiteY3" fmla="*/ 515846 h 3485948"/>
              <a:gd name="connsiteX4" fmla="*/ 3240000 w 3240000"/>
              <a:gd name="connsiteY4" fmla="*/ 3476423 h 3485948"/>
              <a:gd name="connsiteX5" fmla="*/ 3240000 w 3240000"/>
              <a:gd name="connsiteY5" fmla="*/ 3485948 h 3485948"/>
              <a:gd name="connsiteX6" fmla="*/ 0 w 3240000"/>
              <a:gd name="connsiteY6" fmla="*/ 3485948 h 3485948"/>
              <a:gd name="connsiteX7" fmla="*/ 0 w 3240000"/>
              <a:gd name="connsiteY7" fmla="*/ 3476423 h 3485948"/>
              <a:gd name="connsiteX8" fmla="*/ 0 w 3240000"/>
              <a:gd name="connsiteY8" fmla="*/ 9525 h 34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0" h="3485948">
                <a:moveTo>
                  <a:pt x="0" y="0"/>
                </a:moveTo>
                <a:lnTo>
                  <a:pt x="506324" y="506321"/>
                </a:lnTo>
                <a:lnTo>
                  <a:pt x="3240000" y="506321"/>
                </a:lnTo>
                <a:lnTo>
                  <a:pt x="3240000" y="515846"/>
                </a:lnTo>
                <a:lnTo>
                  <a:pt x="3240000" y="3476423"/>
                </a:lnTo>
                <a:lnTo>
                  <a:pt x="3240000" y="3485948"/>
                </a:lnTo>
                <a:lnTo>
                  <a:pt x="0" y="3485948"/>
                </a:lnTo>
                <a:lnTo>
                  <a:pt x="0" y="3476423"/>
                </a:lnTo>
                <a:lnTo>
                  <a:pt x="0" y="9525"/>
                </a:lnTo>
                <a:close/>
              </a:path>
            </a:pathLst>
          </a:custGeom>
          <a:solidFill>
            <a:schemeClr val="tx1"/>
          </a:solidFill>
        </p:spPr>
        <p:txBody>
          <a:bodyPr wrap="square" lIns="180000" tIns="756000" rIns="180000" bIns="180000">
            <a:noAutofit/>
          </a:bodyPr>
          <a:lstStyle>
            <a:lvl1pPr marL="0" indent="0" algn="l">
              <a:buNone/>
              <a:defRPr sz="1350">
                <a:solidFill>
                  <a:schemeClr val="bg1"/>
                </a:solidFill>
              </a:defRPr>
            </a:lvl1pPr>
            <a:lvl2pPr marL="337500" indent="0">
              <a:buNone/>
              <a:defRPr/>
            </a:lvl2pPr>
          </a:lstStyle>
          <a:p>
            <a:pPr lvl="0"/>
            <a:r>
              <a:rPr lang="en-US" dirty="0"/>
              <a:t>Click to add text</a:t>
            </a:r>
          </a:p>
        </p:txBody>
      </p:sp>
      <p:sp>
        <p:nvSpPr>
          <p:cNvPr id="15" name="Source">
            <a:extLst>
              <a:ext uri="{FF2B5EF4-FFF2-40B4-BE49-F238E27FC236}">
                <a16:creationId xmlns:a16="http://schemas.microsoft.com/office/drawing/2014/main" id="{A13CB053-C1A4-4C18-AA5A-603C2D6B88B7}"/>
              </a:ext>
            </a:extLst>
          </p:cNvPr>
          <p:cNvSpPr>
            <a:spLocks noGrp="1"/>
          </p:cNvSpPr>
          <p:nvPr>
            <p:ph type="body" sz="quarter" idx="30"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6" name="Title 5">
            <a:extLst>
              <a:ext uri="{FF2B5EF4-FFF2-40B4-BE49-F238E27FC236}">
                <a16:creationId xmlns:a16="http://schemas.microsoft.com/office/drawing/2014/main" id="{18A6EA19-9972-4045-958B-FA010A8B3A87}"/>
              </a:ext>
            </a:extLst>
          </p:cNvPr>
          <p:cNvSpPr>
            <a:spLocks noGrp="1"/>
          </p:cNvSpPr>
          <p:nvPr>
            <p:ph type="title"/>
          </p:nvPr>
        </p:nvSpPr>
        <p:spPr/>
        <p:txBody>
          <a:bodyPr/>
          <a:lstStyle/>
          <a:p>
            <a:r>
              <a:rPr lang="fi-FI"/>
              <a:t>Muokkaa ots. perustyyl. napsautt.</a:t>
            </a:r>
            <a:endParaRPr lang="en-US"/>
          </a:p>
        </p:txBody>
      </p:sp>
      <p:sp>
        <p:nvSpPr>
          <p:cNvPr id="17" name="Subtitle 162">
            <a:extLst>
              <a:ext uri="{FF2B5EF4-FFF2-40B4-BE49-F238E27FC236}">
                <a16:creationId xmlns:a16="http://schemas.microsoft.com/office/drawing/2014/main" id="{932778EF-5BD3-4E48-A9F8-EE5BA91D26C9}"/>
              </a:ext>
            </a:extLst>
          </p:cNvPr>
          <p:cNvSpPr>
            <a:spLocks noGrp="1"/>
          </p:cNvSpPr>
          <p:nvPr>
            <p:ph type="subTitle" idx="31"/>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2872457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hree Pictures 2">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11" name="Picture 1">
            <a:extLst>
              <a:ext uri="{FF2B5EF4-FFF2-40B4-BE49-F238E27FC236}">
                <a16:creationId xmlns:a16="http://schemas.microsoft.com/office/drawing/2014/main" id="{FC3FF1EE-A267-4CF2-A783-A4AD6B011DFD}"/>
              </a:ext>
            </a:extLst>
          </p:cNvPr>
          <p:cNvSpPr>
            <a:spLocks noGrp="1" noChangeAspect="1"/>
          </p:cNvSpPr>
          <p:nvPr>
            <p:ph type="pic" sz="quarter" idx="16" hasCustomPrompt="1"/>
          </p:nvPr>
        </p:nvSpPr>
        <p:spPr bwMode="gray">
          <a:xfrm>
            <a:off x="656490" y="1728003"/>
            <a:ext cx="1890246" cy="2396543"/>
          </a:xfrm>
          <a:custGeom>
            <a:avLst/>
            <a:gdLst>
              <a:gd name="connsiteX0" fmla="*/ 1560894 w 4519844"/>
              <a:gd name="connsiteY0" fmla="*/ 0 h 4298412"/>
              <a:gd name="connsiteX1" fmla="*/ 2957868 w 4519844"/>
              <a:gd name="connsiteY1" fmla="*/ 0 h 4298412"/>
              <a:gd name="connsiteX2" fmla="*/ 4087838 w 4519844"/>
              <a:gd name="connsiteY2" fmla="*/ 821689 h 4298412"/>
              <a:gd name="connsiteX3" fmla="*/ 4090003 w 4519844"/>
              <a:gd name="connsiteY3" fmla="*/ 831466 h 4298412"/>
              <a:gd name="connsiteX4" fmla="*/ 4519844 w 4519844"/>
              <a:gd name="connsiteY4" fmla="*/ 2149206 h 4298412"/>
              <a:gd name="connsiteX5" fmla="*/ 4514420 w 4519844"/>
              <a:gd name="connsiteY5" fmla="*/ 2157889 h 4298412"/>
              <a:gd name="connsiteX6" fmla="*/ 4087838 w 4519844"/>
              <a:gd name="connsiteY6" fmla="*/ 3478888 h 4298412"/>
              <a:gd name="connsiteX7" fmla="*/ 4080237 w 4519844"/>
              <a:gd name="connsiteY7" fmla="*/ 3483230 h 4298412"/>
              <a:gd name="connsiteX8" fmla="*/ 2957868 w 4519844"/>
              <a:gd name="connsiteY8" fmla="*/ 4298412 h 4298412"/>
              <a:gd name="connsiteX9" fmla="*/ 1560894 w 4519844"/>
              <a:gd name="connsiteY9" fmla="*/ 4298412 h 4298412"/>
              <a:gd name="connsiteX10" fmla="*/ 432018 w 4519844"/>
              <a:gd name="connsiteY10" fmla="*/ 3478888 h 4298412"/>
              <a:gd name="connsiteX11" fmla="*/ 0 w 4519844"/>
              <a:gd name="connsiteY11" fmla="*/ 2149206 h 4298412"/>
              <a:gd name="connsiteX12" fmla="*/ 2177 w 4519844"/>
              <a:gd name="connsiteY12" fmla="*/ 2140522 h 4298412"/>
              <a:gd name="connsiteX13" fmla="*/ 432018 w 4519844"/>
              <a:gd name="connsiteY13" fmla="*/ 821689 h 42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9844" h="4298412">
                <a:moveTo>
                  <a:pt x="1560894" y="0"/>
                </a:moveTo>
                <a:lnTo>
                  <a:pt x="2957868" y="0"/>
                </a:lnTo>
                <a:lnTo>
                  <a:pt x="4087838" y="821689"/>
                </a:lnTo>
                <a:lnTo>
                  <a:pt x="4090003" y="831466"/>
                </a:lnTo>
                <a:lnTo>
                  <a:pt x="4519844" y="2149206"/>
                </a:lnTo>
                <a:lnTo>
                  <a:pt x="4514420" y="2157889"/>
                </a:lnTo>
                <a:lnTo>
                  <a:pt x="4087838" y="3478888"/>
                </a:lnTo>
                <a:lnTo>
                  <a:pt x="4080237" y="3483230"/>
                </a:lnTo>
                <a:lnTo>
                  <a:pt x="2957868" y="4298412"/>
                </a:lnTo>
                <a:lnTo>
                  <a:pt x="1560894" y="4298412"/>
                </a:lnTo>
                <a:lnTo>
                  <a:pt x="432018" y="3478888"/>
                </a:lnTo>
                <a:lnTo>
                  <a:pt x="0" y="2149206"/>
                </a:lnTo>
                <a:lnTo>
                  <a:pt x="2177" y="2140522"/>
                </a:lnTo>
                <a:lnTo>
                  <a:pt x="432018" y="821689"/>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16" name="Picture 2">
            <a:extLst>
              <a:ext uri="{FF2B5EF4-FFF2-40B4-BE49-F238E27FC236}">
                <a16:creationId xmlns:a16="http://schemas.microsoft.com/office/drawing/2014/main" id="{715FDE98-F5C8-46CE-B50B-4B7D4AB760AC}"/>
              </a:ext>
            </a:extLst>
          </p:cNvPr>
          <p:cNvSpPr>
            <a:spLocks noGrp="1" noChangeAspect="1"/>
          </p:cNvSpPr>
          <p:nvPr>
            <p:ph type="pic" sz="quarter" idx="19" hasCustomPrompt="1"/>
          </p:nvPr>
        </p:nvSpPr>
        <p:spPr bwMode="gray">
          <a:xfrm>
            <a:off x="3356842" y="1728003"/>
            <a:ext cx="1890246" cy="2396543"/>
          </a:xfrm>
          <a:custGeom>
            <a:avLst/>
            <a:gdLst>
              <a:gd name="connsiteX0" fmla="*/ 1560894 w 4519844"/>
              <a:gd name="connsiteY0" fmla="*/ 0 h 4298412"/>
              <a:gd name="connsiteX1" fmla="*/ 2957868 w 4519844"/>
              <a:gd name="connsiteY1" fmla="*/ 0 h 4298412"/>
              <a:gd name="connsiteX2" fmla="*/ 4087838 w 4519844"/>
              <a:gd name="connsiteY2" fmla="*/ 821689 h 4298412"/>
              <a:gd name="connsiteX3" fmla="*/ 4090003 w 4519844"/>
              <a:gd name="connsiteY3" fmla="*/ 831466 h 4298412"/>
              <a:gd name="connsiteX4" fmla="*/ 4519844 w 4519844"/>
              <a:gd name="connsiteY4" fmla="*/ 2149206 h 4298412"/>
              <a:gd name="connsiteX5" fmla="*/ 4514420 w 4519844"/>
              <a:gd name="connsiteY5" fmla="*/ 2157889 h 4298412"/>
              <a:gd name="connsiteX6" fmla="*/ 4087838 w 4519844"/>
              <a:gd name="connsiteY6" fmla="*/ 3478888 h 4298412"/>
              <a:gd name="connsiteX7" fmla="*/ 4080237 w 4519844"/>
              <a:gd name="connsiteY7" fmla="*/ 3483230 h 4298412"/>
              <a:gd name="connsiteX8" fmla="*/ 2957868 w 4519844"/>
              <a:gd name="connsiteY8" fmla="*/ 4298412 h 4298412"/>
              <a:gd name="connsiteX9" fmla="*/ 1560894 w 4519844"/>
              <a:gd name="connsiteY9" fmla="*/ 4298412 h 4298412"/>
              <a:gd name="connsiteX10" fmla="*/ 432018 w 4519844"/>
              <a:gd name="connsiteY10" fmla="*/ 3478888 h 4298412"/>
              <a:gd name="connsiteX11" fmla="*/ 0 w 4519844"/>
              <a:gd name="connsiteY11" fmla="*/ 2149206 h 4298412"/>
              <a:gd name="connsiteX12" fmla="*/ 2177 w 4519844"/>
              <a:gd name="connsiteY12" fmla="*/ 2140522 h 4298412"/>
              <a:gd name="connsiteX13" fmla="*/ 432018 w 4519844"/>
              <a:gd name="connsiteY13" fmla="*/ 821689 h 42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9844" h="4298412">
                <a:moveTo>
                  <a:pt x="1560894" y="0"/>
                </a:moveTo>
                <a:lnTo>
                  <a:pt x="2957868" y="0"/>
                </a:lnTo>
                <a:lnTo>
                  <a:pt x="4087838" y="821689"/>
                </a:lnTo>
                <a:lnTo>
                  <a:pt x="4090003" y="831466"/>
                </a:lnTo>
                <a:lnTo>
                  <a:pt x="4519844" y="2149206"/>
                </a:lnTo>
                <a:lnTo>
                  <a:pt x="4514420" y="2157889"/>
                </a:lnTo>
                <a:lnTo>
                  <a:pt x="4087838" y="3478888"/>
                </a:lnTo>
                <a:lnTo>
                  <a:pt x="4080237" y="3483230"/>
                </a:lnTo>
                <a:lnTo>
                  <a:pt x="2957868" y="4298412"/>
                </a:lnTo>
                <a:lnTo>
                  <a:pt x="1560894" y="4298412"/>
                </a:lnTo>
                <a:lnTo>
                  <a:pt x="432018" y="3478888"/>
                </a:lnTo>
                <a:lnTo>
                  <a:pt x="0" y="2149206"/>
                </a:lnTo>
                <a:lnTo>
                  <a:pt x="2177" y="2140522"/>
                </a:lnTo>
                <a:lnTo>
                  <a:pt x="432018" y="821689"/>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19" name="Picture 3">
            <a:extLst>
              <a:ext uri="{FF2B5EF4-FFF2-40B4-BE49-F238E27FC236}">
                <a16:creationId xmlns:a16="http://schemas.microsoft.com/office/drawing/2014/main" id="{D428E974-8355-468E-81C1-EA6B70E58E06}"/>
              </a:ext>
            </a:extLst>
          </p:cNvPr>
          <p:cNvSpPr>
            <a:spLocks noGrp="1" noChangeAspect="1"/>
          </p:cNvSpPr>
          <p:nvPr>
            <p:ph type="pic" sz="quarter" idx="22" hasCustomPrompt="1"/>
          </p:nvPr>
        </p:nvSpPr>
        <p:spPr bwMode="gray">
          <a:xfrm>
            <a:off x="6057193" y="1728003"/>
            <a:ext cx="1890246" cy="2396543"/>
          </a:xfrm>
          <a:custGeom>
            <a:avLst/>
            <a:gdLst>
              <a:gd name="connsiteX0" fmla="*/ 1560894 w 4519844"/>
              <a:gd name="connsiteY0" fmla="*/ 0 h 4298412"/>
              <a:gd name="connsiteX1" fmla="*/ 2957868 w 4519844"/>
              <a:gd name="connsiteY1" fmla="*/ 0 h 4298412"/>
              <a:gd name="connsiteX2" fmla="*/ 4087838 w 4519844"/>
              <a:gd name="connsiteY2" fmla="*/ 821689 h 4298412"/>
              <a:gd name="connsiteX3" fmla="*/ 4090003 w 4519844"/>
              <a:gd name="connsiteY3" fmla="*/ 831466 h 4298412"/>
              <a:gd name="connsiteX4" fmla="*/ 4519844 w 4519844"/>
              <a:gd name="connsiteY4" fmla="*/ 2149206 h 4298412"/>
              <a:gd name="connsiteX5" fmla="*/ 4514420 w 4519844"/>
              <a:gd name="connsiteY5" fmla="*/ 2157889 h 4298412"/>
              <a:gd name="connsiteX6" fmla="*/ 4087838 w 4519844"/>
              <a:gd name="connsiteY6" fmla="*/ 3478888 h 4298412"/>
              <a:gd name="connsiteX7" fmla="*/ 4080237 w 4519844"/>
              <a:gd name="connsiteY7" fmla="*/ 3483230 h 4298412"/>
              <a:gd name="connsiteX8" fmla="*/ 2957868 w 4519844"/>
              <a:gd name="connsiteY8" fmla="*/ 4298412 h 4298412"/>
              <a:gd name="connsiteX9" fmla="*/ 1560894 w 4519844"/>
              <a:gd name="connsiteY9" fmla="*/ 4298412 h 4298412"/>
              <a:gd name="connsiteX10" fmla="*/ 432018 w 4519844"/>
              <a:gd name="connsiteY10" fmla="*/ 3478888 h 4298412"/>
              <a:gd name="connsiteX11" fmla="*/ 0 w 4519844"/>
              <a:gd name="connsiteY11" fmla="*/ 2149206 h 4298412"/>
              <a:gd name="connsiteX12" fmla="*/ 2177 w 4519844"/>
              <a:gd name="connsiteY12" fmla="*/ 2140522 h 4298412"/>
              <a:gd name="connsiteX13" fmla="*/ 432018 w 4519844"/>
              <a:gd name="connsiteY13" fmla="*/ 821689 h 42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9844" h="4298412">
                <a:moveTo>
                  <a:pt x="1560894" y="0"/>
                </a:moveTo>
                <a:lnTo>
                  <a:pt x="2957868" y="0"/>
                </a:lnTo>
                <a:lnTo>
                  <a:pt x="4087838" y="821689"/>
                </a:lnTo>
                <a:lnTo>
                  <a:pt x="4090003" y="831466"/>
                </a:lnTo>
                <a:lnTo>
                  <a:pt x="4519844" y="2149206"/>
                </a:lnTo>
                <a:lnTo>
                  <a:pt x="4514420" y="2157889"/>
                </a:lnTo>
                <a:lnTo>
                  <a:pt x="4087838" y="3478888"/>
                </a:lnTo>
                <a:lnTo>
                  <a:pt x="4080237" y="3483230"/>
                </a:lnTo>
                <a:lnTo>
                  <a:pt x="2957868" y="4298412"/>
                </a:lnTo>
                <a:lnTo>
                  <a:pt x="1560894" y="4298412"/>
                </a:lnTo>
                <a:lnTo>
                  <a:pt x="432018" y="3478888"/>
                </a:lnTo>
                <a:lnTo>
                  <a:pt x="0" y="2149206"/>
                </a:lnTo>
                <a:lnTo>
                  <a:pt x="2177" y="2140522"/>
                </a:lnTo>
                <a:lnTo>
                  <a:pt x="432018" y="821689"/>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15" name="Text 1">
            <a:extLst>
              <a:ext uri="{FF2B5EF4-FFF2-40B4-BE49-F238E27FC236}">
                <a16:creationId xmlns:a16="http://schemas.microsoft.com/office/drawing/2014/main" id="{6C7D239A-4848-4EC3-B386-76E1ECCBDC52}"/>
              </a:ext>
            </a:extLst>
          </p:cNvPr>
          <p:cNvSpPr>
            <a:spLocks noGrp="1"/>
          </p:cNvSpPr>
          <p:nvPr>
            <p:ph type="body" sz="quarter" idx="18" hasCustomPrompt="1"/>
          </p:nvPr>
        </p:nvSpPr>
        <p:spPr bwMode="gray">
          <a:xfrm>
            <a:off x="656490" y="4406400"/>
            <a:ext cx="2430317" cy="1620000"/>
          </a:xfrm>
        </p:spPr>
        <p:txBody>
          <a:bodyPr/>
          <a:lstStyle>
            <a:lvl1pPr marL="0" indent="0" algn="l">
              <a:buNone/>
              <a:defRPr sz="1350"/>
            </a:lvl1pPr>
            <a:lvl2pPr marL="337500" indent="0">
              <a:buNone/>
              <a:defRPr/>
            </a:lvl2pPr>
          </a:lstStyle>
          <a:p>
            <a:pPr lvl="0"/>
            <a:r>
              <a:rPr lang="en-US" dirty="0"/>
              <a:t>Click to add text</a:t>
            </a:r>
          </a:p>
        </p:txBody>
      </p:sp>
      <p:sp>
        <p:nvSpPr>
          <p:cNvPr id="17" name="Text 2">
            <a:extLst>
              <a:ext uri="{FF2B5EF4-FFF2-40B4-BE49-F238E27FC236}">
                <a16:creationId xmlns:a16="http://schemas.microsoft.com/office/drawing/2014/main" id="{6A6877E9-6F85-4098-84C8-CE6E67298D0C}"/>
              </a:ext>
            </a:extLst>
          </p:cNvPr>
          <p:cNvSpPr>
            <a:spLocks noGrp="1"/>
          </p:cNvSpPr>
          <p:nvPr>
            <p:ph type="body" sz="quarter" idx="20" hasCustomPrompt="1"/>
          </p:nvPr>
        </p:nvSpPr>
        <p:spPr bwMode="gray">
          <a:xfrm>
            <a:off x="3356841" y="4406400"/>
            <a:ext cx="2430317" cy="1620000"/>
          </a:xfrm>
        </p:spPr>
        <p:txBody>
          <a:bodyPr/>
          <a:lstStyle>
            <a:lvl1pPr marL="0" indent="0" algn="l">
              <a:buNone/>
              <a:defRPr sz="1350"/>
            </a:lvl1pPr>
            <a:lvl2pPr marL="337500" indent="0">
              <a:buNone/>
              <a:defRPr/>
            </a:lvl2pPr>
          </a:lstStyle>
          <a:p>
            <a:pPr lvl="0"/>
            <a:r>
              <a:rPr lang="en-US" dirty="0"/>
              <a:t>Click to add text</a:t>
            </a:r>
          </a:p>
        </p:txBody>
      </p:sp>
      <p:sp>
        <p:nvSpPr>
          <p:cNvPr id="18" name="Text 3">
            <a:extLst>
              <a:ext uri="{FF2B5EF4-FFF2-40B4-BE49-F238E27FC236}">
                <a16:creationId xmlns:a16="http://schemas.microsoft.com/office/drawing/2014/main" id="{24C379D1-94EE-455B-B9D4-47F4C5A1532D}"/>
              </a:ext>
            </a:extLst>
          </p:cNvPr>
          <p:cNvSpPr>
            <a:spLocks noGrp="1"/>
          </p:cNvSpPr>
          <p:nvPr>
            <p:ph type="body" sz="quarter" idx="21" hasCustomPrompt="1"/>
          </p:nvPr>
        </p:nvSpPr>
        <p:spPr bwMode="gray">
          <a:xfrm>
            <a:off x="6057193" y="4406400"/>
            <a:ext cx="2430317" cy="1620000"/>
          </a:xfrm>
        </p:spPr>
        <p:txBody>
          <a:bodyPr/>
          <a:lstStyle>
            <a:lvl1pPr marL="0" indent="0" algn="l">
              <a:buNone/>
              <a:defRPr sz="1350"/>
            </a:lvl1pPr>
            <a:lvl2pPr marL="337500" indent="0">
              <a:buNone/>
              <a:defRPr/>
            </a:lvl2pPr>
          </a:lstStyle>
          <a:p>
            <a:pPr lvl="0"/>
            <a:r>
              <a:rPr lang="en-US" dirty="0"/>
              <a:t>Click to add text</a:t>
            </a:r>
          </a:p>
        </p:txBody>
      </p:sp>
      <p:sp>
        <p:nvSpPr>
          <p:cNvPr id="6" name="Title 5">
            <a:extLst>
              <a:ext uri="{FF2B5EF4-FFF2-40B4-BE49-F238E27FC236}">
                <a16:creationId xmlns:a16="http://schemas.microsoft.com/office/drawing/2014/main" id="{25CA62DF-1C08-40D9-938E-3B513A4758DE}"/>
              </a:ext>
            </a:extLst>
          </p:cNvPr>
          <p:cNvSpPr>
            <a:spLocks noGrp="1"/>
          </p:cNvSpPr>
          <p:nvPr>
            <p:ph type="title"/>
          </p:nvPr>
        </p:nvSpPr>
        <p:spPr/>
        <p:txBody>
          <a:bodyPr/>
          <a:lstStyle/>
          <a:p>
            <a:r>
              <a:rPr lang="fi-FI"/>
              <a:t>Muokkaa ots. perustyyl. napsautt.</a:t>
            </a:r>
            <a:endParaRPr lang="en-US"/>
          </a:p>
        </p:txBody>
      </p:sp>
      <p:sp>
        <p:nvSpPr>
          <p:cNvPr id="20" name="Source">
            <a:extLst>
              <a:ext uri="{FF2B5EF4-FFF2-40B4-BE49-F238E27FC236}">
                <a16:creationId xmlns:a16="http://schemas.microsoft.com/office/drawing/2014/main" id="{FEC6118A-39DD-402A-A664-A2B0E97728A8}"/>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21" name="Subtitle 162">
            <a:extLst>
              <a:ext uri="{FF2B5EF4-FFF2-40B4-BE49-F238E27FC236}">
                <a16:creationId xmlns:a16="http://schemas.microsoft.com/office/drawing/2014/main" id="{D58B178D-6180-437D-B115-FE5B4E940899}"/>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92593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ur Pictures">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11" name="Picture 1">
            <a:extLst>
              <a:ext uri="{FF2B5EF4-FFF2-40B4-BE49-F238E27FC236}">
                <a16:creationId xmlns:a16="http://schemas.microsoft.com/office/drawing/2014/main" id="{076BBC88-EE59-4A0C-8114-1A57A6F1452E}"/>
              </a:ext>
            </a:extLst>
          </p:cNvPr>
          <p:cNvSpPr>
            <a:spLocks noGrp="1" noChangeAspect="1"/>
          </p:cNvSpPr>
          <p:nvPr>
            <p:ph type="pic" sz="quarter" idx="19" hasCustomPrompt="1"/>
          </p:nvPr>
        </p:nvSpPr>
        <p:spPr bwMode="gray">
          <a:xfrm>
            <a:off x="656490" y="1728002"/>
            <a:ext cx="1485194" cy="1882999"/>
          </a:xfrm>
          <a:custGeom>
            <a:avLst/>
            <a:gdLst>
              <a:gd name="connsiteX0" fmla="*/ 1560894 w 4519844"/>
              <a:gd name="connsiteY0" fmla="*/ 0 h 4298412"/>
              <a:gd name="connsiteX1" fmla="*/ 2957868 w 4519844"/>
              <a:gd name="connsiteY1" fmla="*/ 0 h 4298412"/>
              <a:gd name="connsiteX2" fmla="*/ 4087838 w 4519844"/>
              <a:gd name="connsiteY2" fmla="*/ 821689 h 4298412"/>
              <a:gd name="connsiteX3" fmla="*/ 4090003 w 4519844"/>
              <a:gd name="connsiteY3" fmla="*/ 831466 h 4298412"/>
              <a:gd name="connsiteX4" fmla="*/ 4519844 w 4519844"/>
              <a:gd name="connsiteY4" fmla="*/ 2149206 h 4298412"/>
              <a:gd name="connsiteX5" fmla="*/ 4514420 w 4519844"/>
              <a:gd name="connsiteY5" fmla="*/ 2157889 h 4298412"/>
              <a:gd name="connsiteX6" fmla="*/ 4087838 w 4519844"/>
              <a:gd name="connsiteY6" fmla="*/ 3478888 h 4298412"/>
              <a:gd name="connsiteX7" fmla="*/ 4080237 w 4519844"/>
              <a:gd name="connsiteY7" fmla="*/ 3483230 h 4298412"/>
              <a:gd name="connsiteX8" fmla="*/ 2957868 w 4519844"/>
              <a:gd name="connsiteY8" fmla="*/ 4298412 h 4298412"/>
              <a:gd name="connsiteX9" fmla="*/ 1560894 w 4519844"/>
              <a:gd name="connsiteY9" fmla="*/ 4298412 h 4298412"/>
              <a:gd name="connsiteX10" fmla="*/ 432018 w 4519844"/>
              <a:gd name="connsiteY10" fmla="*/ 3478888 h 4298412"/>
              <a:gd name="connsiteX11" fmla="*/ 0 w 4519844"/>
              <a:gd name="connsiteY11" fmla="*/ 2149206 h 4298412"/>
              <a:gd name="connsiteX12" fmla="*/ 2177 w 4519844"/>
              <a:gd name="connsiteY12" fmla="*/ 2140522 h 4298412"/>
              <a:gd name="connsiteX13" fmla="*/ 432018 w 4519844"/>
              <a:gd name="connsiteY13" fmla="*/ 821689 h 42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9844" h="4298412">
                <a:moveTo>
                  <a:pt x="1560894" y="0"/>
                </a:moveTo>
                <a:lnTo>
                  <a:pt x="2957868" y="0"/>
                </a:lnTo>
                <a:lnTo>
                  <a:pt x="4087838" y="821689"/>
                </a:lnTo>
                <a:lnTo>
                  <a:pt x="4090003" y="831466"/>
                </a:lnTo>
                <a:lnTo>
                  <a:pt x="4519844" y="2149206"/>
                </a:lnTo>
                <a:lnTo>
                  <a:pt x="4514420" y="2157889"/>
                </a:lnTo>
                <a:lnTo>
                  <a:pt x="4087838" y="3478888"/>
                </a:lnTo>
                <a:lnTo>
                  <a:pt x="4080237" y="3483230"/>
                </a:lnTo>
                <a:lnTo>
                  <a:pt x="2957868" y="4298412"/>
                </a:lnTo>
                <a:lnTo>
                  <a:pt x="1560894" y="4298412"/>
                </a:lnTo>
                <a:lnTo>
                  <a:pt x="432018" y="3478888"/>
                </a:lnTo>
                <a:lnTo>
                  <a:pt x="0" y="2149206"/>
                </a:lnTo>
                <a:lnTo>
                  <a:pt x="2177" y="2140522"/>
                </a:lnTo>
                <a:lnTo>
                  <a:pt x="432018" y="821689"/>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16" name="Picture 2">
            <a:extLst>
              <a:ext uri="{FF2B5EF4-FFF2-40B4-BE49-F238E27FC236}">
                <a16:creationId xmlns:a16="http://schemas.microsoft.com/office/drawing/2014/main" id="{E0155104-48F4-49DF-AE6D-1833675D0EFD}"/>
              </a:ext>
            </a:extLst>
          </p:cNvPr>
          <p:cNvSpPr>
            <a:spLocks noGrp="1" noChangeAspect="1"/>
          </p:cNvSpPr>
          <p:nvPr>
            <p:ph type="pic" sz="quarter" idx="22" hasCustomPrompt="1"/>
          </p:nvPr>
        </p:nvSpPr>
        <p:spPr bwMode="gray">
          <a:xfrm>
            <a:off x="2681753" y="1728002"/>
            <a:ext cx="1485194" cy="1882999"/>
          </a:xfrm>
          <a:custGeom>
            <a:avLst/>
            <a:gdLst>
              <a:gd name="connsiteX0" fmla="*/ 1560894 w 4519844"/>
              <a:gd name="connsiteY0" fmla="*/ 0 h 4298412"/>
              <a:gd name="connsiteX1" fmla="*/ 2957868 w 4519844"/>
              <a:gd name="connsiteY1" fmla="*/ 0 h 4298412"/>
              <a:gd name="connsiteX2" fmla="*/ 4087838 w 4519844"/>
              <a:gd name="connsiteY2" fmla="*/ 821689 h 4298412"/>
              <a:gd name="connsiteX3" fmla="*/ 4090003 w 4519844"/>
              <a:gd name="connsiteY3" fmla="*/ 831466 h 4298412"/>
              <a:gd name="connsiteX4" fmla="*/ 4519844 w 4519844"/>
              <a:gd name="connsiteY4" fmla="*/ 2149206 h 4298412"/>
              <a:gd name="connsiteX5" fmla="*/ 4514420 w 4519844"/>
              <a:gd name="connsiteY5" fmla="*/ 2157889 h 4298412"/>
              <a:gd name="connsiteX6" fmla="*/ 4087838 w 4519844"/>
              <a:gd name="connsiteY6" fmla="*/ 3478888 h 4298412"/>
              <a:gd name="connsiteX7" fmla="*/ 4080237 w 4519844"/>
              <a:gd name="connsiteY7" fmla="*/ 3483230 h 4298412"/>
              <a:gd name="connsiteX8" fmla="*/ 2957868 w 4519844"/>
              <a:gd name="connsiteY8" fmla="*/ 4298412 h 4298412"/>
              <a:gd name="connsiteX9" fmla="*/ 1560894 w 4519844"/>
              <a:gd name="connsiteY9" fmla="*/ 4298412 h 4298412"/>
              <a:gd name="connsiteX10" fmla="*/ 432018 w 4519844"/>
              <a:gd name="connsiteY10" fmla="*/ 3478888 h 4298412"/>
              <a:gd name="connsiteX11" fmla="*/ 0 w 4519844"/>
              <a:gd name="connsiteY11" fmla="*/ 2149206 h 4298412"/>
              <a:gd name="connsiteX12" fmla="*/ 2177 w 4519844"/>
              <a:gd name="connsiteY12" fmla="*/ 2140522 h 4298412"/>
              <a:gd name="connsiteX13" fmla="*/ 432018 w 4519844"/>
              <a:gd name="connsiteY13" fmla="*/ 821689 h 42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9844" h="4298412">
                <a:moveTo>
                  <a:pt x="1560894" y="0"/>
                </a:moveTo>
                <a:lnTo>
                  <a:pt x="2957868" y="0"/>
                </a:lnTo>
                <a:lnTo>
                  <a:pt x="4087838" y="821689"/>
                </a:lnTo>
                <a:lnTo>
                  <a:pt x="4090003" y="831466"/>
                </a:lnTo>
                <a:lnTo>
                  <a:pt x="4519844" y="2149206"/>
                </a:lnTo>
                <a:lnTo>
                  <a:pt x="4514420" y="2157889"/>
                </a:lnTo>
                <a:lnTo>
                  <a:pt x="4087838" y="3478888"/>
                </a:lnTo>
                <a:lnTo>
                  <a:pt x="4080237" y="3483230"/>
                </a:lnTo>
                <a:lnTo>
                  <a:pt x="2957868" y="4298412"/>
                </a:lnTo>
                <a:lnTo>
                  <a:pt x="1560894" y="4298412"/>
                </a:lnTo>
                <a:lnTo>
                  <a:pt x="432018" y="3478888"/>
                </a:lnTo>
                <a:lnTo>
                  <a:pt x="0" y="2149206"/>
                </a:lnTo>
                <a:lnTo>
                  <a:pt x="2177" y="2140522"/>
                </a:lnTo>
                <a:lnTo>
                  <a:pt x="432018" y="821689"/>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21" name="Picture 3">
            <a:extLst>
              <a:ext uri="{FF2B5EF4-FFF2-40B4-BE49-F238E27FC236}">
                <a16:creationId xmlns:a16="http://schemas.microsoft.com/office/drawing/2014/main" id="{F444BF40-972E-42FE-B358-865E742401ED}"/>
              </a:ext>
            </a:extLst>
          </p:cNvPr>
          <p:cNvSpPr>
            <a:spLocks noGrp="1" noChangeAspect="1"/>
          </p:cNvSpPr>
          <p:nvPr>
            <p:ph type="pic" sz="quarter" idx="24" hasCustomPrompt="1"/>
          </p:nvPr>
        </p:nvSpPr>
        <p:spPr bwMode="gray">
          <a:xfrm>
            <a:off x="4707017" y="1728002"/>
            <a:ext cx="1485194" cy="1882999"/>
          </a:xfrm>
          <a:custGeom>
            <a:avLst/>
            <a:gdLst>
              <a:gd name="connsiteX0" fmla="*/ 1560894 w 4519844"/>
              <a:gd name="connsiteY0" fmla="*/ 0 h 4298412"/>
              <a:gd name="connsiteX1" fmla="*/ 2957868 w 4519844"/>
              <a:gd name="connsiteY1" fmla="*/ 0 h 4298412"/>
              <a:gd name="connsiteX2" fmla="*/ 4087838 w 4519844"/>
              <a:gd name="connsiteY2" fmla="*/ 821689 h 4298412"/>
              <a:gd name="connsiteX3" fmla="*/ 4090003 w 4519844"/>
              <a:gd name="connsiteY3" fmla="*/ 831466 h 4298412"/>
              <a:gd name="connsiteX4" fmla="*/ 4519844 w 4519844"/>
              <a:gd name="connsiteY4" fmla="*/ 2149206 h 4298412"/>
              <a:gd name="connsiteX5" fmla="*/ 4514420 w 4519844"/>
              <a:gd name="connsiteY5" fmla="*/ 2157889 h 4298412"/>
              <a:gd name="connsiteX6" fmla="*/ 4087838 w 4519844"/>
              <a:gd name="connsiteY6" fmla="*/ 3478888 h 4298412"/>
              <a:gd name="connsiteX7" fmla="*/ 4080237 w 4519844"/>
              <a:gd name="connsiteY7" fmla="*/ 3483230 h 4298412"/>
              <a:gd name="connsiteX8" fmla="*/ 2957868 w 4519844"/>
              <a:gd name="connsiteY8" fmla="*/ 4298412 h 4298412"/>
              <a:gd name="connsiteX9" fmla="*/ 1560894 w 4519844"/>
              <a:gd name="connsiteY9" fmla="*/ 4298412 h 4298412"/>
              <a:gd name="connsiteX10" fmla="*/ 432018 w 4519844"/>
              <a:gd name="connsiteY10" fmla="*/ 3478888 h 4298412"/>
              <a:gd name="connsiteX11" fmla="*/ 0 w 4519844"/>
              <a:gd name="connsiteY11" fmla="*/ 2149206 h 4298412"/>
              <a:gd name="connsiteX12" fmla="*/ 2177 w 4519844"/>
              <a:gd name="connsiteY12" fmla="*/ 2140522 h 4298412"/>
              <a:gd name="connsiteX13" fmla="*/ 432018 w 4519844"/>
              <a:gd name="connsiteY13" fmla="*/ 821689 h 42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9844" h="4298412">
                <a:moveTo>
                  <a:pt x="1560894" y="0"/>
                </a:moveTo>
                <a:lnTo>
                  <a:pt x="2957868" y="0"/>
                </a:lnTo>
                <a:lnTo>
                  <a:pt x="4087838" y="821689"/>
                </a:lnTo>
                <a:lnTo>
                  <a:pt x="4090003" y="831466"/>
                </a:lnTo>
                <a:lnTo>
                  <a:pt x="4519844" y="2149206"/>
                </a:lnTo>
                <a:lnTo>
                  <a:pt x="4514420" y="2157889"/>
                </a:lnTo>
                <a:lnTo>
                  <a:pt x="4087838" y="3478888"/>
                </a:lnTo>
                <a:lnTo>
                  <a:pt x="4080237" y="3483230"/>
                </a:lnTo>
                <a:lnTo>
                  <a:pt x="2957868" y="4298412"/>
                </a:lnTo>
                <a:lnTo>
                  <a:pt x="1560894" y="4298412"/>
                </a:lnTo>
                <a:lnTo>
                  <a:pt x="432018" y="3478888"/>
                </a:lnTo>
                <a:lnTo>
                  <a:pt x="0" y="2149206"/>
                </a:lnTo>
                <a:lnTo>
                  <a:pt x="2177" y="2140522"/>
                </a:lnTo>
                <a:lnTo>
                  <a:pt x="432018" y="821689"/>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23" name="Picture 4">
            <a:extLst>
              <a:ext uri="{FF2B5EF4-FFF2-40B4-BE49-F238E27FC236}">
                <a16:creationId xmlns:a16="http://schemas.microsoft.com/office/drawing/2014/main" id="{B1BAF121-97D3-4A42-9106-E8A15B66932D}"/>
              </a:ext>
            </a:extLst>
          </p:cNvPr>
          <p:cNvSpPr>
            <a:spLocks noGrp="1" noChangeAspect="1"/>
          </p:cNvSpPr>
          <p:nvPr>
            <p:ph type="pic" sz="quarter" idx="26" hasCustomPrompt="1"/>
          </p:nvPr>
        </p:nvSpPr>
        <p:spPr bwMode="gray">
          <a:xfrm>
            <a:off x="6732280" y="1728002"/>
            <a:ext cx="1485194" cy="1882999"/>
          </a:xfrm>
          <a:custGeom>
            <a:avLst/>
            <a:gdLst>
              <a:gd name="connsiteX0" fmla="*/ 1560894 w 4519844"/>
              <a:gd name="connsiteY0" fmla="*/ 0 h 4298412"/>
              <a:gd name="connsiteX1" fmla="*/ 2957868 w 4519844"/>
              <a:gd name="connsiteY1" fmla="*/ 0 h 4298412"/>
              <a:gd name="connsiteX2" fmla="*/ 4087838 w 4519844"/>
              <a:gd name="connsiteY2" fmla="*/ 821689 h 4298412"/>
              <a:gd name="connsiteX3" fmla="*/ 4090003 w 4519844"/>
              <a:gd name="connsiteY3" fmla="*/ 831466 h 4298412"/>
              <a:gd name="connsiteX4" fmla="*/ 4519844 w 4519844"/>
              <a:gd name="connsiteY4" fmla="*/ 2149206 h 4298412"/>
              <a:gd name="connsiteX5" fmla="*/ 4514420 w 4519844"/>
              <a:gd name="connsiteY5" fmla="*/ 2157889 h 4298412"/>
              <a:gd name="connsiteX6" fmla="*/ 4087838 w 4519844"/>
              <a:gd name="connsiteY6" fmla="*/ 3478888 h 4298412"/>
              <a:gd name="connsiteX7" fmla="*/ 4080237 w 4519844"/>
              <a:gd name="connsiteY7" fmla="*/ 3483230 h 4298412"/>
              <a:gd name="connsiteX8" fmla="*/ 2957868 w 4519844"/>
              <a:gd name="connsiteY8" fmla="*/ 4298412 h 4298412"/>
              <a:gd name="connsiteX9" fmla="*/ 1560894 w 4519844"/>
              <a:gd name="connsiteY9" fmla="*/ 4298412 h 4298412"/>
              <a:gd name="connsiteX10" fmla="*/ 432018 w 4519844"/>
              <a:gd name="connsiteY10" fmla="*/ 3478888 h 4298412"/>
              <a:gd name="connsiteX11" fmla="*/ 0 w 4519844"/>
              <a:gd name="connsiteY11" fmla="*/ 2149206 h 4298412"/>
              <a:gd name="connsiteX12" fmla="*/ 2177 w 4519844"/>
              <a:gd name="connsiteY12" fmla="*/ 2140522 h 4298412"/>
              <a:gd name="connsiteX13" fmla="*/ 432018 w 4519844"/>
              <a:gd name="connsiteY13" fmla="*/ 821689 h 42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9844" h="4298412">
                <a:moveTo>
                  <a:pt x="1560894" y="0"/>
                </a:moveTo>
                <a:lnTo>
                  <a:pt x="2957868" y="0"/>
                </a:lnTo>
                <a:lnTo>
                  <a:pt x="4087838" y="821689"/>
                </a:lnTo>
                <a:lnTo>
                  <a:pt x="4090003" y="831466"/>
                </a:lnTo>
                <a:lnTo>
                  <a:pt x="4519844" y="2149206"/>
                </a:lnTo>
                <a:lnTo>
                  <a:pt x="4514420" y="2157889"/>
                </a:lnTo>
                <a:lnTo>
                  <a:pt x="4087838" y="3478888"/>
                </a:lnTo>
                <a:lnTo>
                  <a:pt x="4080237" y="3483230"/>
                </a:lnTo>
                <a:lnTo>
                  <a:pt x="2957868" y="4298412"/>
                </a:lnTo>
                <a:lnTo>
                  <a:pt x="1560894" y="4298412"/>
                </a:lnTo>
                <a:lnTo>
                  <a:pt x="432018" y="3478888"/>
                </a:lnTo>
                <a:lnTo>
                  <a:pt x="0" y="2149206"/>
                </a:lnTo>
                <a:lnTo>
                  <a:pt x="2177" y="2140522"/>
                </a:lnTo>
                <a:lnTo>
                  <a:pt x="432018" y="821689"/>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13" name="Text 1">
            <a:extLst>
              <a:ext uri="{FF2B5EF4-FFF2-40B4-BE49-F238E27FC236}">
                <a16:creationId xmlns:a16="http://schemas.microsoft.com/office/drawing/2014/main" id="{430DF499-7BFE-4BBD-A0BE-D89C452DEC9A}"/>
              </a:ext>
            </a:extLst>
          </p:cNvPr>
          <p:cNvSpPr>
            <a:spLocks noGrp="1"/>
          </p:cNvSpPr>
          <p:nvPr>
            <p:ph type="body" sz="quarter" idx="21" hasCustomPrompt="1"/>
          </p:nvPr>
        </p:nvSpPr>
        <p:spPr bwMode="gray">
          <a:xfrm>
            <a:off x="656490" y="4046400"/>
            <a:ext cx="1755229" cy="1980000"/>
          </a:xfrm>
        </p:spPr>
        <p:txBody>
          <a:bodyPr/>
          <a:lstStyle>
            <a:lvl1pPr marL="0" indent="0" algn="l">
              <a:buNone/>
              <a:defRPr sz="1350"/>
            </a:lvl1pPr>
            <a:lvl2pPr marL="337500" indent="0">
              <a:buNone/>
              <a:defRPr/>
            </a:lvl2pPr>
          </a:lstStyle>
          <a:p>
            <a:pPr lvl="0"/>
            <a:r>
              <a:rPr lang="en-US" dirty="0"/>
              <a:t>Click to add text</a:t>
            </a:r>
          </a:p>
        </p:txBody>
      </p:sp>
      <p:sp>
        <p:nvSpPr>
          <p:cNvPr id="20" name="Text 2">
            <a:extLst>
              <a:ext uri="{FF2B5EF4-FFF2-40B4-BE49-F238E27FC236}">
                <a16:creationId xmlns:a16="http://schemas.microsoft.com/office/drawing/2014/main" id="{71DF7585-A500-42E1-AA5E-0D5AB7B2F91A}"/>
              </a:ext>
            </a:extLst>
          </p:cNvPr>
          <p:cNvSpPr>
            <a:spLocks noGrp="1"/>
          </p:cNvSpPr>
          <p:nvPr>
            <p:ph type="body" sz="quarter" idx="23" hasCustomPrompt="1"/>
          </p:nvPr>
        </p:nvSpPr>
        <p:spPr bwMode="gray">
          <a:xfrm>
            <a:off x="2681754" y="4046400"/>
            <a:ext cx="1755229" cy="1980000"/>
          </a:xfrm>
        </p:spPr>
        <p:txBody>
          <a:bodyPr/>
          <a:lstStyle>
            <a:lvl1pPr marL="0" indent="0" algn="l">
              <a:buNone/>
              <a:defRPr sz="1350"/>
            </a:lvl1pPr>
            <a:lvl2pPr marL="337500" indent="0">
              <a:buNone/>
              <a:defRPr/>
            </a:lvl2pPr>
          </a:lstStyle>
          <a:p>
            <a:pPr lvl="0"/>
            <a:r>
              <a:rPr lang="en-US" dirty="0"/>
              <a:t>Click to add text</a:t>
            </a:r>
          </a:p>
        </p:txBody>
      </p:sp>
      <p:sp>
        <p:nvSpPr>
          <p:cNvPr id="22" name="Text 3">
            <a:extLst>
              <a:ext uri="{FF2B5EF4-FFF2-40B4-BE49-F238E27FC236}">
                <a16:creationId xmlns:a16="http://schemas.microsoft.com/office/drawing/2014/main" id="{B3C64076-E695-45C5-AD2C-2494A28FE8E2}"/>
              </a:ext>
            </a:extLst>
          </p:cNvPr>
          <p:cNvSpPr>
            <a:spLocks noGrp="1"/>
          </p:cNvSpPr>
          <p:nvPr>
            <p:ph type="body" sz="quarter" idx="25" hasCustomPrompt="1"/>
          </p:nvPr>
        </p:nvSpPr>
        <p:spPr bwMode="gray">
          <a:xfrm>
            <a:off x="4707018" y="4046400"/>
            <a:ext cx="1755229" cy="1980000"/>
          </a:xfrm>
        </p:spPr>
        <p:txBody>
          <a:bodyPr/>
          <a:lstStyle>
            <a:lvl1pPr marL="0" indent="0" algn="l">
              <a:buNone/>
              <a:defRPr sz="1350"/>
            </a:lvl1pPr>
            <a:lvl2pPr marL="337500" indent="0">
              <a:buNone/>
              <a:defRPr/>
            </a:lvl2pPr>
          </a:lstStyle>
          <a:p>
            <a:pPr lvl="0"/>
            <a:r>
              <a:rPr lang="en-US" dirty="0"/>
              <a:t>Click to add text</a:t>
            </a:r>
          </a:p>
        </p:txBody>
      </p:sp>
      <p:sp>
        <p:nvSpPr>
          <p:cNvPr id="24" name="Text 4">
            <a:extLst>
              <a:ext uri="{FF2B5EF4-FFF2-40B4-BE49-F238E27FC236}">
                <a16:creationId xmlns:a16="http://schemas.microsoft.com/office/drawing/2014/main" id="{5EAD866D-D2B4-4EA5-9599-5405A409C0EB}"/>
              </a:ext>
            </a:extLst>
          </p:cNvPr>
          <p:cNvSpPr>
            <a:spLocks noGrp="1"/>
          </p:cNvSpPr>
          <p:nvPr>
            <p:ph type="body" sz="quarter" idx="27" hasCustomPrompt="1"/>
          </p:nvPr>
        </p:nvSpPr>
        <p:spPr bwMode="gray">
          <a:xfrm>
            <a:off x="6732281" y="4046400"/>
            <a:ext cx="1755229" cy="1980000"/>
          </a:xfrm>
        </p:spPr>
        <p:txBody>
          <a:bodyPr/>
          <a:lstStyle>
            <a:lvl1pPr marL="0" indent="0" algn="l">
              <a:buNone/>
              <a:defRPr sz="1350"/>
            </a:lvl1pPr>
            <a:lvl2pPr marL="337500" indent="0">
              <a:buNone/>
              <a:defRPr/>
            </a:lvl2pPr>
          </a:lstStyle>
          <a:p>
            <a:pPr lvl="0"/>
            <a:r>
              <a:rPr lang="en-US" dirty="0"/>
              <a:t>Click to add text</a:t>
            </a:r>
          </a:p>
        </p:txBody>
      </p:sp>
      <p:sp>
        <p:nvSpPr>
          <p:cNvPr id="6" name="Title 5">
            <a:extLst>
              <a:ext uri="{FF2B5EF4-FFF2-40B4-BE49-F238E27FC236}">
                <a16:creationId xmlns:a16="http://schemas.microsoft.com/office/drawing/2014/main" id="{42417A6C-2482-46FF-A3E0-1C637055A609}"/>
              </a:ext>
            </a:extLst>
          </p:cNvPr>
          <p:cNvSpPr>
            <a:spLocks noGrp="1"/>
          </p:cNvSpPr>
          <p:nvPr>
            <p:ph type="title"/>
          </p:nvPr>
        </p:nvSpPr>
        <p:spPr/>
        <p:txBody>
          <a:bodyPr/>
          <a:lstStyle/>
          <a:p>
            <a:r>
              <a:rPr lang="fi-FI"/>
              <a:t>Muokkaa ots. perustyyl. napsautt.</a:t>
            </a:r>
            <a:endParaRPr lang="en-US"/>
          </a:p>
        </p:txBody>
      </p:sp>
      <p:sp>
        <p:nvSpPr>
          <p:cNvPr id="18" name="Source">
            <a:extLst>
              <a:ext uri="{FF2B5EF4-FFF2-40B4-BE49-F238E27FC236}">
                <a16:creationId xmlns:a16="http://schemas.microsoft.com/office/drawing/2014/main" id="{66777615-35FD-4FBD-BB4A-C716D90996E9}"/>
              </a:ext>
            </a:extLst>
          </p:cNvPr>
          <p:cNvSpPr>
            <a:spLocks noGrp="1"/>
          </p:cNvSpPr>
          <p:nvPr>
            <p:ph type="body" sz="quarter" idx="30"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19" name="Subtitle 162">
            <a:extLst>
              <a:ext uri="{FF2B5EF4-FFF2-40B4-BE49-F238E27FC236}">
                <a16:creationId xmlns:a16="http://schemas.microsoft.com/office/drawing/2014/main" id="{880FFAD1-77D6-4BDF-A0D9-5F3B96350124}"/>
              </a:ext>
            </a:extLst>
          </p:cNvPr>
          <p:cNvSpPr>
            <a:spLocks noGrp="1"/>
          </p:cNvSpPr>
          <p:nvPr>
            <p:ph type="subTitle" idx="31"/>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2757690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les">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63" name="Text 1">
            <a:extLst>
              <a:ext uri="{FF2B5EF4-FFF2-40B4-BE49-F238E27FC236}">
                <a16:creationId xmlns:a16="http://schemas.microsoft.com/office/drawing/2014/main" id="{ED12A15F-F01D-423E-8B42-5D0D85399C45}"/>
              </a:ext>
            </a:extLst>
          </p:cNvPr>
          <p:cNvSpPr>
            <a:spLocks noGrp="1" noChangeAspect="1"/>
          </p:cNvSpPr>
          <p:nvPr>
            <p:ph type="body" sz="quarter" idx="26" hasCustomPrompt="1"/>
          </p:nvPr>
        </p:nvSpPr>
        <p:spPr bwMode="ltGray">
          <a:xfrm>
            <a:off x="656490" y="1828802"/>
            <a:ext cx="1755229" cy="2225359"/>
          </a:xfrm>
          <a:custGeom>
            <a:avLst/>
            <a:gdLst>
              <a:gd name="connsiteX0" fmla="*/ 820534 w 2376000"/>
              <a:gd name="connsiteY0" fmla="*/ 0 h 2259594"/>
              <a:gd name="connsiteX1" fmla="*/ 1554897 w 2376000"/>
              <a:gd name="connsiteY1" fmla="*/ 0 h 2259594"/>
              <a:gd name="connsiteX2" fmla="*/ 2148902 w 2376000"/>
              <a:gd name="connsiteY2" fmla="*/ 431947 h 2259594"/>
              <a:gd name="connsiteX3" fmla="*/ 2150041 w 2376000"/>
              <a:gd name="connsiteY3" fmla="*/ 437086 h 2259594"/>
              <a:gd name="connsiteX4" fmla="*/ 2376000 w 2376000"/>
              <a:gd name="connsiteY4" fmla="*/ 1129797 h 2259594"/>
              <a:gd name="connsiteX5" fmla="*/ 2373149 w 2376000"/>
              <a:gd name="connsiteY5" fmla="*/ 1134362 h 2259594"/>
              <a:gd name="connsiteX6" fmla="*/ 2148902 w 2376000"/>
              <a:gd name="connsiteY6" fmla="*/ 1828786 h 2259594"/>
              <a:gd name="connsiteX7" fmla="*/ 2144907 w 2376000"/>
              <a:gd name="connsiteY7" fmla="*/ 1831068 h 2259594"/>
              <a:gd name="connsiteX8" fmla="*/ 1554897 w 2376000"/>
              <a:gd name="connsiteY8" fmla="*/ 2259594 h 2259594"/>
              <a:gd name="connsiteX9" fmla="*/ 820534 w 2376000"/>
              <a:gd name="connsiteY9" fmla="*/ 2259594 h 2259594"/>
              <a:gd name="connsiteX10" fmla="*/ 227104 w 2376000"/>
              <a:gd name="connsiteY10" fmla="*/ 1828786 h 2259594"/>
              <a:gd name="connsiteX11" fmla="*/ 0 w 2376000"/>
              <a:gd name="connsiteY11" fmla="*/ 1129797 h 2259594"/>
              <a:gd name="connsiteX12" fmla="*/ 1144 w 2376000"/>
              <a:gd name="connsiteY12" fmla="*/ 1125232 h 2259594"/>
              <a:gd name="connsiteX13" fmla="*/ 227104 w 2376000"/>
              <a:gd name="connsiteY13" fmla="*/ 431947 h 22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0" h="2259594">
                <a:moveTo>
                  <a:pt x="820534" y="0"/>
                </a:moveTo>
                <a:lnTo>
                  <a:pt x="1554897" y="0"/>
                </a:lnTo>
                <a:lnTo>
                  <a:pt x="2148902" y="431947"/>
                </a:lnTo>
                <a:lnTo>
                  <a:pt x="2150041" y="437086"/>
                </a:lnTo>
                <a:lnTo>
                  <a:pt x="2376000" y="1129797"/>
                </a:lnTo>
                <a:lnTo>
                  <a:pt x="2373149" y="1134362"/>
                </a:lnTo>
                <a:lnTo>
                  <a:pt x="2148902" y="1828786"/>
                </a:lnTo>
                <a:lnTo>
                  <a:pt x="2144907" y="1831068"/>
                </a:lnTo>
                <a:lnTo>
                  <a:pt x="1554897" y="2259594"/>
                </a:lnTo>
                <a:lnTo>
                  <a:pt x="820534" y="2259594"/>
                </a:lnTo>
                <a:lnTo>
                  <a:pt x="227104" y="1828786"/>
                </a:lnTo>
                <a:lnTo>
                  <a:pt x="0" y="1129797"/>
                </a:lnTo>
                <a:lnTo>
                  <a:pt x="1144" y="1125232"/>
                </a:lnTo>
                <a:lnTo>
                  <a:pt x="227104" y="431947"/>
                </a:lnTo>
                <a:close/>
              </a:path>
            </a:pathLst>
          </a:custGeom>
          <a:solidFill>
            <a:srgbClr val="EB2814"/>
          </a:solidFill>
        </p:spPr>
        <p:txBody>
          <a:bodyPr wrap="square" lIns="216000" tIns="216000" rIns="216000" bIns="216000" anchor="ctr" anchorCtr="0">
            <a:normAutofit/>
          </a:bodyPr>
          <a:lstStyle>
            <a:lvl1pPr marL="0" indent="0" algn="ctr">
              <a:buNone/>
              <a:defRPr sz="2400" b="1">
                <a:ln w="12700">
                  <a:noFill/>
                </a:ln>
                <a:solidFill>
                  <a:schemeClr val="bg1"/>
                </a:solidFill>
              </a:defRPr>
            </a:lvl1pPr>
          </a:lstStyle>
          <a:p>
            <a:pPr lvl="0"/>
            <a:r>
              <a:rPr lang="en-US" dirty="0"/>
              <a:t>Click to add text</a:t>
            </a:r>
          </a:p>
        </p:txBody>
      </p:sp>
      <p:sp>
        <p:nvSpPr>
          <p:cNvPr id="25" name="Text 2">
            <a:extLst>
              <a:ext uri="{FF2B5EF4-FFF2-40B4-BE49-F238E27FC236}">
                <a16:creationId xmlns:a16="http://schemas.microsoft.com/office/drawing/2014/main" id="{5DF3D99C-AE29-4A38-9124-4CC2D7636295}"/>
              </a:ext>
            </a:extLst>
          </p:cNvPr>
          <p:cNvSpPr>
            <a:spLocks noGrp="1" noChangeAspect="1"/>
          </p:cNvSpPr>
          <p:nvPr>
            <p:ph type="body" sz="quarter" idx="30" hasCustomPrompt="1"/>
          </p:nvPr>
        </p:nvSpPr>
        <p:spPr bwMode="gray">
          <a:xfrm>
            <a:off x="2681754" y="1841929"/>
            <a:ext cx="1755229" cy="2225359"/>
          </a:xfrm>
          <a:custGeom>
            <a:avLst/>
            <a:gdLst>
              <a:gd name="connsiteX0" fmla="*/ 820534 w 2376000"/>
              <a:gd name="connsiteY0" fmla="*/ 0 h 2259594"/>
              <a:gd name="connsiteX1" fmla="*/ 1554897 w 2376000"/>
              <a:gd name="connsiteY1" fmla="*/ 0 h 2259594"/>
              <a:gd name="connsiteX2" fmla="*/ 2148902 w 2376000"/>
              <a:gd name="connsiteY2" fmla="*/ 431947 h 2259594"/>
              <a:gd name="connsiteX3" fmla="*/ 2150041 w 2376000"/>
              <a:gd name="connsiteY3" fmla="*/ 437086 h 2259594"/>
              <a:gd name="connsiteX4" fmla="*/ 2376000 w 2376000"/>
              <a:gd name="connsiteY4" fmla="*/ 1129797 h 2259594"/>
              <a:gd name="connsiteX5" fmla="*/ 2373149 w 2376000"/>
              <a:gd name="connsiteY5" fmla="*/ 1134362 h 2259594"/>
              <a:gd name="connsiteX6" fmla="*/ 2148902 w 2376000"/>
              <a:gd name="connsiteY6" fmla="*/ 1828786 h 2259594"/>
              <a:gd name="connsiteX7" fmla="*/ 2144907 w 2376000"/>
              <a:gd name="connsiteY7" fmla="*/ 1831068 h 2259594"/>
              <a:gd name="connsiteX8" fmla="*/ 1554897 w 2376000"/>
              <a:gd name="connsiteY8" fmla="*/ 2259594 h 2259594"/>
              <a:gd name="connsiteX9" fmla="*/ 820534 w 2376000"/>
              <a:gd name="connsiteY9" fmla="*/ 2259594 h 2259594"/>
              <a:gd name="connsiteX10" fmla="*/ 227104 w 2376000"/>
              <a:gd name="connsiteY10" fmla="*/ 1828786 h 2259594"/>
              <a:gd name="connsiteX11" fmla="*/ 0 w 2376000"/>
              <a:gd name="connsiteY11" fmla="*/ 1129797 h 2259594"/>
              <a:gd name="connsiteX12" fmla="*/ 1144 w 2376000"/>
              <a:gd name="connsiteY12" fmla="*/ 1125232 h 2259594"/>
              <a:gd name="connsiteX13" fmla="*/ 227104 w 2376000"/>
              <a:gd name="connsiteY13" fmla="*/ 431947 h 22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0" h="2259594">
                <a:moveTo>
                  <a:pt x="820534" y="0"/>
                </a:moveTo>
                <a:lnTo>
                  <a:pt x="1554897" y="0"/>
                </a:lnTo>
                <a:lnTo>
                  <a:pt x="2148902" y="431947"/>
                </a:lnTo>
                <a:lnTo>
                  <a:pt x="2150041" y="437086"/>
                </a:lnTo>
                <a:lnTo>
                  <a:pt x="2376000" y="1129797"/>
                </a:lnTo>
                <a:lnTo>
                  <a:pt x="2373149" y="1134362"/>
                </a:lnTo>
                <a:lnTo>
                  <a:pt x="2148902" y="1828786"/>
                </a:lnTo>
                <a:lnTo>
                  <a:pt x="2144907" y="1831068"/>
                </a:lnTo>
                <a:lnTo>
                  <a:pt x="1554897" y="2259594"/>
                </a:lnTo>
                <a:lnTo>
                  <a:pt x="820534" y="2259594"/>
                </a:lnTo>
                <a:lnTo>
                  <a:pt x="227104" y="1828786"/>
                </a:lnTo>
                <a:lnTo>
                  <a:pt x="0" y="1129797"/>
                </a:lnTo>
                <a:lnTo>
                  <a:pt x="1144" y="1125232"/>
                </a:lnTo>
                <a:lnTo>
                  <a:pt x="227104" y="431947"/>
                </a:lnTo>
                <a:close/>
              </a:path>
            </a:pathLst>
          </a:custGeom>
          <a:solidFill>
            <a:schemeClr val="tx1"/>
          </a:solidFill>
        </p:spPr>
        <p:txBody>
          <a:bodyPr wrap="square" lIns="216000" tIns="216000" rIns="216000" bIns="216000" anchor="ctr" anchorCtr="0">
            <a:normAutofit/>
          </a:bodyPr>
          <a:lstStyle>
            <a:lvl1pPr marL="0" indent="0" algn="ctr">
              <a:buNone/>
              <a:defRPr sz="2400" b="1">
                <a:ln w="12700">
                  <a:noFill/>
                </a:ln>
                <a:solidFill>
                  <a:schemeClr val="bg1"/>
                </a:solidFill>
              </a:defRPr>
            </a:lvl1pPr>
          </a:lstStyle>
          <a:p>
            <a:pPr lvl="0"/>
            <a:r>
              <a:rPr lang="en-US" dirty="0"/>
              <a:t>Click to add text</a:t>
            </a:r>
          </a:p>
        </p:txBody>
      </p:sp>
      <p:sp>
        <p:nvSpPr>
          <p:cNvPr id="15" name="Text 3">
            <a:extLst>
              <a:ext uri="{FF2B5EF4-FFF2-40B4-BE49-F238E27FC236}">
                <a16:creationId xmlns:a16="http://schemas.microsoft.com/office/drawing/2014/main" id="{716AC7A0-DC92-4A99-8B18-D864F4B32904}"/>
              </a:ext>
            </a:extLst>
          </p:cNvPr>
          <p:cNvSpPr>
            <a:spLocks noGrp="1" noChangeAspect="1"/>
          </p:cNvSpPr>
          <p:nvPr>
            <p:ph type="body" sz="quarter" idx="27" hasCustomPrompt="1"/>
          </p:nvPr>
        </p:nvSpPr>
        <p:spPr bwMode="ltGray">
          <a:xfrm>
            <a:off x="3694386" y="3709384"/>
            <a:ext cx="1755229" cy="2225359"/>
          </a:xfrm>
          <a:custGeom>
            <a:avLst/>
            <a:gdLst>
              <a:gd name="connsiteX0" fmla="*/ 820534 w 2376000"/>
              <a:gd name="connsiteY0" fmla="*/ 0 h 2259594"/>
              <a:gd name="connsiteX1" fmla="*/ 1554897 w 2376000"/>
              <a:gd name="connsiteY1" fmla="*/ 0 h 2259594"/>
              <a:gd name="connsiteX2" fmla="*/ 2148902 w 2376000"/>
              <a:gd name="connsiteY2" fmla="*/ 431947 h 2259594"/>
              <a:gd name="connsiteX3" fmla="*/ 2150041 w 2376000"/>
              <a:gd name="connsiteY3" fmla="*/ 437086 h 2259594"/>
              <a:gd name="connsiteX4" fmla="*/ 2376000 w 2376000"/>
              <a:gd name="connsiteY4" fmla="*/ 1129797 h 2259594"/>
              <a:gd name="connsiteX5" fmla="*/ 2373149 w 2376000"/>
              <a:gd name="connsiteY5" fmla="*/ 1134362 h 2259594"/>
              <a:gd name="connsiteX6" fmla="*/ 2148902 w 2376000"/>
              <a:gd name="connsiteY6" fmla="*/ 1828786 h 2259594"/>
              <a:gd name="connsiteX7" fmla="*/ 2144907 w 2376000"/>
              <a:gd name="connsiteY7" fmla="*/ 1831068 h 2259594"/>
              <a:gd name="connsiteX8" fmla="*/ 1554897 w 2376000"/>
              <a:gd name="connsiteY8" fmla="*/ 2259594 h 2259594"/>
              <a:gd name="connsiteX9" fmla="*/ 820534 w 2376000"/>
              <a:gd name="connsiteY9" fmla="*/ 2259594 h 2259594"/>
              <a:gd name="connsiteX10" fmla="*/ 227104 w 2376000"/>
              <a:gd name="connsiteY10" fmla="*/ 1828786 h 2259594"/>
              <a:gd name="connsiteX11" fmla="*/ 0 w 2376000"/>
              <a:gd name="connsiteY11" fmla="*/ 1129797 h 2259594"/>
              <a:gd name="connsiteX12" fmla="*/ 1144 w 2376000"/>
              <a:gd name="connsiteY12" fmla="*/ 1125232 h 2259594"/>
              <a:gd name="connsiteX13" fmla="*/ 227104 w 2376000"/>
              <a:gd name="connsiteY13" fmla="*/ 431947 h 22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0" h="2259594">
                <a:moveTo>
                  <a:pt x="820534" y="0"/>
                </a:moveTo>
                <a:lnTo>
                  <a:pt x="1554897" y="0"/>
                </a:lnTo>
                <a:lnTo>
                  <a:pt x="2148902" y="431947"/>
                </a:lnTo>
                <a:lnTo>
                  <a:pt x="2150041" y="437086"/>
                </a:lnTo>
                <a:lnTo>
                  <a:pt x="2376000" y="1129797"/>
                </a:lnTo>
                <a:lnTo>
                  <a:pt x="2373149" y="1134362"/>
                </a:lnTo>
                <a:lnTo>
                  <a:pt x="2148902" y="1828786"/>
                </a:lnTo>
                <a:lnTo>
                  <a:pt x="2144907" y="1831068"/>
                </a:lnTo>
                <a:lnTo>
                  <a:pt x="1554897" y="2259594"/>
                </a:lnTo>
                <a:lnTo>
                  <a:pt x="820534" y="2259594"/>
                </a:lnTo>
                <a:lnTo>
                  <a:pt x="227104" y="1828786"/>
                </a:lnTo>
                <a:lnTo>
                  <a:pt x="0" y="1129797"/>
                </a:lnTo>
                <a:lnTo>
                  <a:pt x="1144" y="1125232"/>
                </a:lnTo>
                <a:lnTo>
                  <a:pt x="227104" y="431947"/>
                </a:lnTo>
                <a:close/>
              </a:path>
            </a:pathLst>
          </a:custGeom>
          <a:solidFill>
            <a:srgbClr val="EB2814"/>
          </a:solidFill>
        </p:spPr>
        <p:txBody>
          <a:bodyPr wrap="square" lIns="216000" tIns="216000" rIns="216000" bIns="216000" anchor="ctr" anchorCtr="0">
            <a:normAutofit/>
          </a:bodyPr>
          <a:lstStyle>
            <a:lvl1pPr marL="0" indent="0" algn="ctr">
              <a:buNone/>
              <a:defRPr sz="2400" b="1">
                <a:ln w="12700">
                  <a:noFill/>
                </a:ln>
                <a:solidFill>
                  <a:schemeClr val="bg1"/>
                </a:solidFill>
              </a:defRPr>
            </a:lvl1pPr>
          </a:lstStyle>
          <a:p>
            <a:pPr lvl="0"/>
            <a:r>
              <a:rPr lang="en-US" dirty="0"/>
              <a:t>Click to add text</a:t>
            </a:r>
          </a:p>
        </p:txBody>
      </p:sp>
      <p:sp>
        <p:nvSpPr>
          <p:cNvPr id="23" name="Text 4">
            <a:extLst>
              <a:ext uri="{FF2B5EF4-FFF2-40B4-BE49-F238E27FC236}">
                <a16:creationId xmlns:a16="http://schemas.microsoft.com/office/drawing/2014/main" id="{3D89AAC0-DDCD-4CE6-8A09-80713FA86085}"/>
              </a:ext>
            </a:extLst>
          </p:cNvPr>
          <p:cNvSpPr>
            <a:spLocks noGrp="1" noChangeAspect="1"/>
          </p:cNvSpPr>
          <p:nvPr>
            <p:ph type="body" sz="quarter" idx="29" hasCustomPrompt="1"/>
          </p:nvPr>
        </p:nvSpPr>
        <p:spPr bwMode="gray">
          <a:xfrm>
            <a:off x="5719649" y="3709384"/>
            <a:ext cx="1755229" cy="2225359"/>
          </a:xfrm>
          <a:custGeom>
            <a:avLst/>
            <a:gdLst>
              <a:gd name="connsiteX0" fmla="*/ 820534 w 2376000"/>
              <a:gd name="connsiteY0" fmla="*/ 0 h 2259594"/>
              <a:gd name="connsiteX1" fmla="*/ 1554897 w 2376000"/>
              <a:gd name="connsiteY1" fmla="*/ 0 h 2259594"/>
              <a:gd name="connsiteX2" fmla="*/ 2148902 w 2376000"/>
              <a:gd name="connsiteY2" fmla="*/ 431947 h 2259594"/>
              <a:gd name="connsiteX3" fmla="*/ 2150041 w 2376000"/>
              <a:gd name="connsiteY3" fmla="*/ 437086 h 2259594"/>
              <a:gd name="connsiteX4" fmla="*/ 2376000 w 2376000"/>
              <a:gd name="connsiteY4" fmla="*/ 1129797 h 2259594"/>
              <a:gd name="connsiteX5" fmla="*/ 2373149 w 2376000"/>
              <a:gd name="connsiteY5" fmla="*/ 1134362 h 2259594"/>
              <a:gd name="connsiteX6" fmla="*/ 2148902 w 2376000"/>
              <a:gd name="connsiteY6" fmla="*/ 1828786 h 2259594"/>
              <a:gd name="connsiteX7" fmla="*/ 2144907 w 2376000"/>
              <a:gd name="connsiteY7" fmla="*/ 1831068 h 2259594"/>
              <a:gd name="connsiteX8" fmla="*/ 1554897 w 2376000"/>
              <a:gd name="connsiteY8" fmla="*/ 2259594 h 2259594"/>
              <a:gd name="connsiteX9" fmla="*/ 820534 w 2376000"/>
              <a:gd name="connsiteY9" fmla="*/ 2259594 h 2259594"/>
              <a:gd name="connsiteX10" fmla="*/ 227104 w 2376000"/>
              <a:gd name="connsiteY10" fmla="*/ 1828786 h 2259594"/>
              <a:gd name="connsiteX11" fmla="*/ 0 w 2376000"/>
              <a:gd name="connsiteY11" fmla="*/ 1129797 h 2259594"/>
              <a:gd name="connsiteX12" fmla="*/ 1144 w 2376000"/>
              <a:gd name="connsiteY12" fmla="*/ 1125232 h 2259594"/>
              <a:gd name="connsiteX13" fmla="*/ 227104 w 2376000"/>
              <a:gd name="connsiteY13" fmla="*/ 431947 h 22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0" h="2259594">
                <a:moveTo>
                  <a:pt x="820534" y="0"/>
                </a:moveTo>
                <a:lnTo>
                  <a:pt x="1554897" y="0"/>
                </a:lnTo>
                <a:lnTo>
                  <a:pt x="2148902" y="431947"/>
                </a:lnTo>
                <a:lnTo>
                  <a:pt x="2150041" y="437086"/>
                </a:lnTo>
                <a:lnTo>
                  <a:pt x="2376000" y="1129797"/>
                </a:lnTo>
                <a:lnTo>
                  <a:pt x="2373149" y="1134362"/>
                </a:lnTo>
                <a:lnTo>
                  <a:pt x="2148902" y="1828786"/>
                </a:lnTo>
                <a:lnTo>
                  <a:pt x="2144907" y="1831068"/>
                </a:lnTo>
                <a:lnTo>
                  <a:pt x="1554897" y="2259594"/>
                </a:lnTo>
                <a:lnTo>
                  <a:pt x="820534" y="2259594"/>
                </a:lnTo>
                <a:lnTo>
                  <a:pt x="227104" y="1828786"/>
                </a:lnTo>
                <a:lnTo>
                  <a:pt x="0" y="1129797"/>
                </a:lnTo>
                <a:lnTo>
                  <a:pt x="1144" y="1125232"/>
                </a:lnTo>
                <a:lnTo>
                  <a:pt x="227104" y="431947"/>
                </a:lnTo>
                <a:close/>
              </a:path>
            </a:pathLst>
          </a:custGeom>
          <a:solidFill>
            <a:schemeClr val="tx1"/>
          </a:solidFill>
        </p:spPr>
        <p:txBody>
          <a:bodyPr wrap="square" lIns="216000" tIns="216000" rIns="216000" bIns="216000" anchor="ctr" anchorCtr="0">
            <a:normAutofit/>
          </a:bodyPr>
          <a:lstStyle>
            <a:lvl1pPr marL="0" indent="0" algn="ctr">
              <a:buNone/>
              <a:defRPr sz="2400" b="1">
                <a:ln w="12700">
                  <a:noFill/>
                </a:ln>
                <a:solidFill>
                  <a:schemeClr val="bg1"/>
                </a:solidFill>
              </a:defRPr>
            </a:lvl1pPr>
          </a:lstStyle>
          <a:p>
            <a:pPr lvl="0"/>
            <a:r>
              <a:rPr lang="en-US" dirty="0"/>
              <a:t>Click to add text</a:t>
            </a:r>
          </a:p>
        </p:txBody>
      </p:sp>
      <p:sp>
        <p:nvSpPr>
          <p:cNvPr id="18" name="Text 5">
            <a:extLst>
              <a:ext uri="{FF2B5EF4-FFF2-40B4-BE49-F238E27FC236}">
                <a16:creationId xmlns:a16="http://schemas.microsoft.com/office/drawing/2014/main" id="{64ACF988-879A-4EE4-B5A5-687AD37C1052}"/>
              </a:ext>
            </a:extLst>
          </p:cNvPr>
          <p:cNvSpPr>
            <a:spLocks noGrp="1" noChangeAspect="1"/>
          </p:cNvSpPr>
          <p:nvPr>
            <p:ph type="body" sz="quarter" idx="28" hasCustomPrompt="1"/>
          </p:nvPr>
        </p:nvSpPr>
        <p:spPr bwMode="ltGray">
          <a:xfrm>
            <a:off x="6732281" y="1844613"/>
            <a:ext cx="1755229" cy="2225359"/>
          </a:xfrm>
          <a:custGeom>
            <a:avLst/>
            <a:gdLst>
              <a:gd name="connsiteX0" fmla="*/ 820534 w 2376000"/>
              <a:gd name="connsiteY0" fmla="*/ 0 h 2259594"/>
              <a:gd name="connsiteX1" fmla="*/ 1554897 w 2376000"/>
              <a:gd name="connsiteY1" fmla="*/ 0 h 2259594"/>
              <a:gd name="connsiteX2" fmla="*/ 2148902 w 2376000"/>
              <a:gd name="connsiteY2" fmla="*/ 431947 h 2259594"/>
              <a:gd name="connsiteX3" fmla="*/ 2150041 w 2376000"/>
              <a:gd name="connsiteY3" fmla="*/ 437086 h 2259594"/>
              <a:gd name="connsiteX4" fmla="*/ 2376000 w 2376000"/>
              <a:gd name="connsiteY4" fmla="*/ 1129797 h 2259594"/>
              <a:gd name="connsiteX5" fmla="*/ 2373149 w 2376000"/>
              <a:gd name="connsiteY5" fmla="*/ 1134362 h 2259594"/>
              <a:gd name="connsiteX6" fmla="*/ 2148902 w 2376000"/>
              <a:gd name="connsiteY6" fmla="*/ 1828786 h 2259594"/>
              <a:gd name="connsiteX7" fmla="*/ 2144907 w 2376000"/>
              <a:gd name="connsiteY7" fmla="*/ 1831068 h 2259594"/>
              <a:gd name="connsiteX8" fmla="*/ 1554897 w 2376000"/>
              <a:gd name="connsiteY8" fmla="*/ 2259594 h 2259594"/>
              <a:gd name="connsiteX9" fmla="*/ 820534 w 2376000"/>
              <a:gd name="connsiteY9" fmla="*/ 2259594 h 2259594"/>
              <a:gd name="connsiteX10" fmla="*/ 227104 w 2376000"/>
              <a:gd name="connsiteY10" fmla="*/ 1828786 h 2259594"/>
              <a:gd name="connsiteX11" fmla="*/ 0 w 2376000"/>
              <a:gd name="connsiteY11" fmla="*/ 1129797 h 2259594"/>
              <a:gd name="connsiteX12" fmla="*/ 1144 w 2376000"/>
              <a:gd name="connsiteY12" fmla="*/ 1125232 h 2259594"/>
              <a:gd name="connsiteX13" fmla="*/ 227104 w 2376000"/>
              <a:gd name="connsiteY13" fmla="*/ 431947 h 22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0" h="2259594">
                <a:moveTo>
                  <a:pt x="820534" y="0"/>
                </a:moveTo>
                <a:lnTo>
                  <a:pt x="1554897" y="0"/>
                </a:lnTo>
                <a:lnTo>
                  <a:pt x="2148902" y="431947"/>
                </a:lnTo>
                <a:lnTo>
                  <a:pt x="2150041" y="437086"/>
                </a:lnTo>
                <a:lnTo>
                  <a:pt x="2376000" y="1129797"/>
                </a:lnTo>
                <a:lnTo>
                  <a:pt x="2373149" y="1134362"/>
                </a:lnTo>
                <a:lnTo>
                  <a:pt x="2148902" y="1828786"/>
                </a:lnTo>
                <a:lnTo>
                  <a:pt x="2144907" y="1831068"/>
                </a:lnTo>
                <a:lnTo>
                  <a:pt x="1554897" y="2259594"/>
                </a:lnTo>
                <a:lnTo>
                  <a:pt x="820534" y="2259594"/>
                </a:lnTo>
                <a:lnTo>
                  <a:pt x="227104" y="1828786"/>
                </a:lnTo>
                <a:lnTo>
                  <a:pt x="0" y="1129797"/>
                </a:lnTo>
                <a:lnTo>
                  <a:pt x="1144" y="1125232"/>
                </a:lnTo>
                <a:lnTo>
                  <a:pt x="227104" y="431947"/>
                </a:lnTo>
                <a:close/>
              </a:path>
            </a:pathLst>
          </a:custGeom>
          <a:solidFill>
            <a:srgbClr val="EB2814"/>
          </a:solidFill>
        </p:spPr>
        <p:txBody>
          <a:bodyPr wrap="square" lIns="216000" tIns="216000" rIns="216000" bIns="216000" anchor="ctr" anchorCtr="0">
            <a:normAutofit/>
          </a:bodyPr>
          <a:lstStyle>
            <a:lvl1pPr marL="0" indent="0" algn="ctr">
              <a:buNone/>
              <a:defRPr sz="2400" b="1">
                <a:ln w="12700">
                  <a:noFill/>
                </a:ln>
                <a:solidFill>
                  <a:schemeClr val="bg1"/>
                </a:solidFill>
              </a:defRPr>
            </a:lvl1pPr>
          </a:lstStyle>
          <a:p>
            <a:pPr lvl="0"/>
            <a:r>
              <a:rPr lang="en-US" dirty="0"/>
              <a:t>Click to add text</a:t>
            </a:r>
          </a:p>
        </p:txBody>
      </p:sp>
      <p:sp>
        <p:nvSpPr>
          <p:cNvPr id="9" name="Picture 1">
            <a:extLst>
              <a:ext uri="{FF2B5EF4-FFF2-40B4-BE49-F238E27FC236}">
                <a16:creationId xmlns:a16="http://schemas.microsoft.com/office/drawing/2014/main" id="{07A807DF-F499-4274-B78C-5F9FD69CA615}"/>
              </a:ext>
            </a:extLst>
          </p:cNvPr>
          <p:cNvSpPr>
            <a:spLocks noGrp="1" noChangeAspect="1"/>
          </p:cNvSpPr>
          <p:nvPr>
            <p:ph type="pic" sz="quarter" idx="19" hasCustomPrompt="1"/>
          </p:nvPr>
        </p:nvSpPr>
        <p:spPr bwMode="gray">
          <a:xfrm>
            <a:off x="1669122" y="3696257"/>
            <a:ext cx="1755229" cy="2225359"/>
          </a:xfrm>
          <a:custGeom>
            <a:avLst/>
            <a:gdLst>
              <a:gd name="connsiteX0" fmla="*/ 1560894 w 4519844"/>
              <a:gd name="connsiteY0" fmla="*/ 0 h 4298412"/>
              <a:gd name="connsiteX1" fmla="*/ 2957868 w 4519844"/>
              <a:gd name="connsiteY1" fmla="*/ 0 h 4298412"/>
              <a:gd name="connsiteX2" fmla="*/ 4087838 w 4519844"/>
              <a:gd name="connsiteY2" fmla="*/ 821689 h 4298412"/>
              <a:gd name="connsiteX3" fmla="*/ 4090003 w 4519844"/>
              <a:gd name="connsiteY3" fmla="*/ 831466 h 4298412"/>
              <a:gd name="connsiteX4" fmla="*/ 4519844 w 4519844"/>
              <a:gd name="connsiteY4" fmla="*/ 2149206 h 4298412"/>
              <a:gd name="connsiteX5" fmla="*/ 4514420 w 4519844"/>
              <a:gd name="connsiteY5" fmla="*/ 2157889 h 4298412"/>
              <a:gd name="connsiteX6" fmla="*/ 4087838 w 4519844"/>
              <a:gd name="connsiteY6" fmla="*/ 3478888 h 4298412"/>
              <a:gd name="connsiteX7" fmla="*/ 4080237 w 4519844"/>
              <a:gd name="connsiteY7" fmla="*/ 3483230 h 4298412"/>
              <a:gd name="connsiteX8" fmla="*/ 2957868 w 4519844"/>
              <a:gd name="connsiteY8" fmla="*/ 4298412 h 4298412"/>
              <a:gd name="connsiteX9" fmla="*/ 1560894 w 4519844"/>
              <a:gd name="connsiteY9" fmla="*/ 4298412 h 4298412"/>
              <a:gd name="connsiteX10" fmla="*/ 432018 w 4519844"/>
              <a:gd name="connsiteY10" fmla="*/ 3478888 h 4298412"/>
              <a:gd name="connsiteX11" fmla="*/ 0 w 4519844"/>
              <a:gd name="connsiteY11" fmla="*/ 2149206 h 4298412"/>
              <a:gd name="connsiteX12" fmla="*/ 2177 w 4519844"/>
              <a:gd name="connsiteY12" fmla="*/ 2140522 h 4298412"/>
              <a:gd name="connsiteX13" fmla="*/ 432018 w 4519844"/>
              <a:gd name="connsiteY13" fmla="*/ 821689 h 42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9844" h="4298412">
                <a:moveTo>
                  <a:pt x="1560894" y="0"/>
                </a:moveTo>
                <a:lnTo>
                  <a:pt x="2957868" y="0"/>
                </a:lnTo>
                <a:lnTo>
                  <a:pt x="4087838" y="821689"/>
                </a:lnTo>
                <a:lnTo>
                  <a:pt x="4090003" y="831466"/>
                </a:lnTo>
                <a:lnTo>
                  <a:pt x="4519844" y="2149206"/>
                </a:lnTo>
                <a:lnTo>
                  <a:pt x="4514420" y="2157889"/>
                </a:lnTo>
                <a:lnTo>
                  <a:pt x="4087838" y="3478888"/>
                </a:lnTo>
                <a:lnTo>
                  <a:pt x="4080237" y="3483230"/>
                </a:lnTo>
                <a:lnTo>
                  <a:pt x="2957868" y="4298412"/>
                </a:lnTo>
                <a:lnTo>
                  <a:pt x="1560894" y="4298412"/>
                </a:lnTo>
                <a:lnTo>
                  <a:pt x="432018" y="3478888"/>
                </a:lnTo>
                <a:lnTo>
                  <a:pt x="0" y="2149206"/>
                </a:lnTo>
                <a:lnTo>
                  <a:pt x="2177" y="2140522"/>
                </a:lnTo>
                <a:lnTo>
                  <a:pt x="432018" y="821689"/>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16" name="Picture 2">
            <a:extLst>
              <a:ext uri="{FF2B5EF4-FFF2-40B4-BE49-F238E27FC236}">
                <a16:creationId xmlns:a16="http://schemas.microsoft.com/office/drawing/2014/main" id="{5D37FA2C-85FC-46BB-9CB4-C5CE121AD008}"/>
              </a:ext>
            </a:extLst>
          </p:cNvPr>
          <p:cNvSpPr>
            <a:spLocks noGrp="1" noChangeAspect="1"/>
          </p:cNvSpPr>
          <p:nvPr>
            <p:ph type="pic" sz="quarter" idx="23" hasCustomPrompt="1"/>
          </p:nvPr>
        </p:nvSpPr>
        <p:spPr bwMode="gray">
          <a:xfrm>
            <a:off x="4707018" y="1841929"/>
            <a:ext cx="1755229" cy="2225359"/>
          </a:xfrm>
          <a:custGeom>
            <a:avLst/>
            <a:gdLst>
              <a:gd name="connsiteX0" fmla="*/ 1560894 w 4519844"/>
              <a:gd name="connsiteY0" fmla="*/ 0 h 4298412"/>
              <a:gd name="connsiteX1" fmla="*/ 2957868 w 4519844"/>
              <a:gd name="connsiteY1" fmla="*/ 0 h 4298412"/>
              <a:gd name="connsiteX2" fmla="*/ 4087838 w 4519844"/>
              <a:gd name="connsiteY2" fmla="*/ 821689 h 4298412"/>
              <a:gd name="connsiteX3" fmla="*/ 4090003 w 4519844"/>
              <a:gd name="connsiteY3" fmla="*/ 831466 h 4298412"/>
              <a:gd name="connsiteX4" fmla="*/ 4519844 w 4519844"/>
              <a:gd name="connsiteY4" fmla="*/ 2149206 h 4298412"/>
              <a:gd name="connsiteX5" fmla="*/ 4514420 w 4519844"/>
              <a:gd name="connsiteY5" fmla="*/ 2157889 h 4298412"/>
              <a:gd name="connsiteX6" fmla="*/ 4087838 w 4519844"/>
              <a:gd name="connsiteY6" fmla="*/ 3478888 h 4298412"/>
              <a:gd name="connsiteX7" fmla="*/ 4080237 w 4519844"/>
              <a:gd name="connsiteY7" fmla="*/ 3483230 h 4298412"/>
              <a:gd name="connsiteX8" fmla="*/ 2957868 w 4519844"/>
              <a:gd name="connsiteY8" fmla="*/ 4298412 h 4298412"/>
              <a:gd name="connsiteX9" fmla="*/ 1560894 w 4519844"/>
              <a:gd name="connsiteY9" fmla="*/ 4298412 h 4298412"/>
              <a:gd name="connsiteX10" fmla="*/ 432018 w 4519844"/>
              <a:gd name="connsiteY10" fmla="*/ 3478888 h 4298412"/>
              <a:gd name="connsiteX11" fmla="*/ 0 w 4519844"/>
              <a:gd name="connsiteY11" fmla="*/ 2149206 h 4298412"/>
              <a:gd name="connsiteX12" fmla="*/ 2177 w 4519844"/>
              <a:gd name="connsiteY12" fmla="*/ 2140522 h 4298412"/>
              <a:gd name="connsiteX13" fmla="*/ 432018 w 4519844"/>
              <a:gd name="connsiteY13" fmla="*/ 821689 h 42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9844" h="4298412">
                <a:moveTo>
                  <a:pt x="1560894" y="0"/>
                </a:moveTo>
                <a:lnTo>
                  <a:pt x="2957868" y="0"/>
                </a:lnTo>
                <a:lnTo>
                  <a:pt x="4087838" y="821689"/>
                </a:lnTo>
                <a:lnTo>
                  <a:pt x="4090003" y="831466"/>
                </a:lnTo>
                <a:lnTo>
                  <a:pt x="4519844" y="2149206"/>
                </a:lnTo>
                <a:lnTo>
                  <a:pt x="4514420" y="2157889"/>
                </a:lnTo>
                <a:lnTo>
                  <a:pt x="4087838" y="3478888"/>
                </a:lnTo>
                <a:lnTo>
                  <a:pt x="4080237" y="3483230"/>
                </a:lnTo>
                <a:lnTo>
                  <a:pt x="2957868" y="4298412"/>
                </a:lnTo>
                <a:lnTo>
                  <a:pt x="1560894" y="4298412"/>
                </a:lnTo>
                <a:lnTo>
                  <a:pt x="432018" y="3478888"/>
                </a:lnTo>
                <a:lnTo>
                  <a:pt x="0" y="2149206"/>
                </a:lnTo>
                <a:lnTo>
                  <a:pt x="2177" y="2140522"/>
                </a:lnTo>
                <a:lnTo>
                  <a:pt x="432018" y="821689"/>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20" name="Source">
            <a:extLst>
              <a:ext uri="{FF2B5EF4-FFF2-40B4-BE49-F238E27FC236}">
                <a16:creationId xmlns:a16="http://schemas.microsoft.com/office/drawing/2014/main" id="{84BF3BC2-1013-4254-9D54-64A5BE4AED2B}"/>
              </a:ext>
            </a:extLst>
          </p:cNvPr>
          <p:cNvSpPr>
            <a:spLocks noGrp="1"/>
          </p:cNvSpPr>
          <p:nvPr>
            <p:ph type="body" sz="quarter" idx="31"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6" name="Title 5">
            <a:extLst>
              <a:ext uri="{FF2B5EF4-FFF2-40B4-BE49-F238E27FC236}">
                <a16:creationId xmlns:a16="http://schemas.microsoft.com/office/drawing/2014/main" id="{1668B96E-F38C-4BF8-9FA3-EC9DD25F4963}"/>
              </a:ext>
            </a:extLst>
          </p:cNvPr>
          <p:cNvSpPr>
            <a:spLocks noGrp="1"/>
          </p:cNvSpPr>
          <p:nvPr>
            <p:ph type="title"/>
          </p:nvPr>
        </p:nvSpPr>
        <p:spPr/>
        <p:txBody>
          <a:bodyPr/>
          <a:lstStyle/>
          <a:p>
            <a:r>
              <a:rPr lang="fi-FI"/>
              <a:t>Muokkaa ots. perustyyl. napsautt.</a:t>
            </a:r>
            <a:endParaRPr lang="en-US"/>
          </a:p>
        </p:txBody>
      </p:sp>
      <p:sp>
        <p:nvSpPr>
          <p:cNvPr id="19" name="Subtitle 162">
            <a:extLst>
              <a:ext uri="{FF2B5EF4-FFF2-40B4-BE49-F238E27FC236}">
                <a16:creationId xmlns:a16="http://schemas.microsoft.com/office/drawing/2014/main" id="{0C4E01ED-E455-4EE5-91AC-A046C36E7C11}"/>
              </a:ext>
            </a:extLst>
          </p:cNvPr>
          <p:cNvSpPr>
            <a:spLocks noGrp="1"/>
          </p:cNvSpPr>
          <p:nvPr>
            <p:ph type="subTitle" idx="32"/>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9251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A0F26CD8-0A13-4333-8A37-5422456590F4}"/>
              </a:ext>
            </a:extLst>
          </p:cNvPr>
          <p:cNvCxnSpPr>
            <a:cxnSpLocks/>
          </p:cNvCxnSpPr>
          <p:nvPr/>
        </p:nvCxnSpPr>
        <p:spPr>
          <a:xfrm>
            <a:off x="923980" y="3866583"/>
            <a:ext cx="631535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2" name="Headline">
            <a:extLst>
              <a:ext uri="{FF2B5EF4-FFF2-40B4-BE49-F238E27FC236}">
                <a16:creationId xmlns:a16="http://schemas.microsoft.com/office/drawing/2014/main" id="{FB8A1CE7-C279-4F9B-A3CA-B358B63C6C0E}"/>
              </a:ext>
            </a:extLst>
          </p:cNvPr>
          <p:cNvSpPr>
            <a:spLocks noGrp="1"/>
          </p:cNvSpPr>
          <p:nvPr>
            <p:ph type="title" hasCustomPrompt="1"/>
          </p:nvPr>
        </p:nvSpPr>
        <p:spPr bwMode="gray"/>
        <p:txBody>
          <a:bodyPr/>
          <a:lstStyle/>
          <a:p>
            <a:r>
              <a:rPr lang="en-US" dirty="0"/>
              <a:t>Click to add title</a:t>
            </a:r>
          </a:p>
        </p:txBody>
      </p:sp>
      <p:sp>
        <p:nvSpPr>
          <p:cNvPr id="10" name="Shape 1">
            <a:extLst>
              <a:ext uri="{FF2B5EF4-FFF2-40B4-BE49-F238E27FC236}">
                <a16:creationId xmlns:a16="http://schemas.microsoft.com/office/drawing/2014/main" id="{710FD292-C88D-4FF6-B5BF-5EC01544926F}"/>
              </a:ext>
            </a:extLst>
          </p:cNvPr>
          <p:cNvSpPr>
            <a:spLocks noGrp="1" noChangeAspect="1"/>
          </p:cNvSpPr>
          <p:nvPr>
            <p:ph type="body" sz="quarter" idx="15" hasCustomPrompt="1"/>
          </p:nvPr>
        </p:nvSpPr>
        <p:spPr bwMode="black">
          <a:xfrm>
            <a:off x="656490" y="3356262"/>
            <a:ext cx="823445" cy="1044000"/>
          </a:xfrm>
          <a:custGeom>
            <a:avLst/>
            <a:gdLst>
              <a:gd name="connsiteX0" fmla="*/ 326820 w 946363"/>
              <a:gd name="connsiteY0" fmla="*/ 0 h 900000"/>
              <a:gd name="connsiteX1" fmla="*/ 619317 w 946363"/>
              <a:gd name="connsiteY1" fmla="*/ 0 h 900000"/>
              <a:gd name="connsiteX2" fmla="*/ 855910 w 946363"/>
              <a:gd name="connsiteY2" fmla="*/ 172045 h 900000"/>
              <a:gd name="connsiteX3" fmla="*/ 856363 w 946363"/>
              <a:gd name="connsiteY3" fmla="*/ 174092 h 900000"/>
              <a:gd name="connsiteX4" fmla="*/ 946363 w 946363"/>
              <a:gd name="connsiteY4" fmla="*/ 450000 h 900000"/>
              <a:gd name="connsiteX5" fmla="*/ 945228 w 946363"/>
              <a:gd name="connsiteY5" fmla="*/ 451818 h 900000"/>
              <a:gd name="connsiteX6" fmla="*/ 855910 w 946363"/>
              <a:gd name="connsiteY6" fmla="*/ 728409 h 900000"/>
              <a:gd name="connsiteX7" fmla="*/ 854318 w 946363"/>
              <a:gd name="connsiteY7" fmla="*/ 729318 h 900000"/>
              <a:gd name="connsiteX8" fmla="*/ 619317 w 946363"/>
              <a:gd name="connsiteY8" fmla="*/ 900000 h 900000"/>
              <a:gd name="connsiteX9" fmla="*/ 326820 w 946363"/>
              <a:gd name="connsiteY9" fmla="*/ 900000 h 900000"/>
              <a:gd name="connsiteX10" fmla="*/ 90456 w 946363"/>
              <a:gd name="connsiteY10" fmla="*/ 728409 h 900000"/>
              <a:gd name="connsiteX11" fmla="*/ 0 w 946363"/>
              <a:gd name="connsiteY11" fmla="*/ 450000 h 900000"/>
              <a:gd name="connsiteX12" fmla="*/ 456 w 946363"/>
              <a:gd name="connsiteY12" fmla="*/ 448182 h 900000"/>
              <a:gd name="connsiteX13" fmla="*/ 90456 w 946363"/>
              <a:gd name="connsiteY13" fmla="*/ 172045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6363" h="900000">
                <a:moveTo>
                  <a:pt x="326820" y="0"/>
                </a:moveTo>
                <a:lnTo>
                  <a:pt x="619317" y="0"/>
                </a:lnTo>
                <a:lnTo>
                  <a:pt x="855910" y="172045"/>
                </a:lnTo>
                <a:lnTo>
                  <a:pt x="856363" y="174092"/>
                </a:lnTo>
                <a:lnTo>
                  <a:pt x="946363" y="450000"/>
                </a:lnTo>
                <a:lnTo>
                  <a:pt x="945228" y="451818"/>
                </a:lnTo>
                <a:lnTo>
                  <a:pt x="855910" y="728409"/>
                </a:lnTo>
                <a:lnTo>
                  <a:pt x="854318" y="729318"/>
                </a:lnTo>
                <a:lnTo>
                  <a:pt x="619317" y="900000"/>
                </a:lnTo>
                <a:lnTo>
                  <a:pt x="326820" y="900000"/>
                </a:lnTo>
                <a:lnTo>
                  <a:pt x="90456" y="728409"/>
                </a:lnTo>
                <a:lnTo>
                  <a:pt x="0" y="450000"/>
                </a:lnTo>
                <a:lnTo>
                  <a:pt x="456" y="448182"/>
                </a:lnTo>
                <a:lnTo>
                  <a:pt x="90456" y="172045"/>
                </a:lnTo>
                <a:close/>
              </a:path>
            </a:pathLst>
          </a:custGeom>
          <a:solidFill>
            <a:srgbClr val="EB2814"/>
          </a:solidFill>
        </p:spPr>
        <p:txBody>
          <a:bodyPr wrap="square" bIns="72000" anchor="ctr" anchorCtr="0">
            <a:noAutofit/>
          </a:bodyPr>
          <a:lstStyle>
            <a:lvl1pPr marL="0" indent="0" algn="ctr">
              <a:buNone/>
              <a:defRPr sz="2100" b="1">
                <a:ln w="12700">
                  <a:solidFill>
                    <a:schemeClr val="bg1"/>
                  </a:solidFill>
                </a:ln>
                <a:noFill/>
              </a:defRPr>
            </a:lvl1pPr>
          </a:lstStyle>
          <a:p>
            <a:pPr lvl="0"/>
            <a:r>
              <a:rPr lang="en-US" dirty="0"/>
              <a:t>0000</a:t>
            </a:r>
          </a:p>
        </p:txBody>
      </p:sp>
      <p:sp>
        <p:nvSpPr>
          <p:cNvPr id="18" name="Text 1">
            <a:extLst>
              <a:ext uri="{FF2B5EF4-FFF2-40B4-BE49-F238E27FC236}">
                <a16:creationId xmlns:a16="http://schemas.microsoft.com/office/drawing/2014/main" id="{55FA8DF9-09EE-4B85-9E17-647EB551E5E4}"/>
              </a:ext>
            </a:extLst>
          </p:cNvPr>
          <p:cNvSpPr>
            <a:spLocks noGrp="1"/>
          </p:cNvSpPr>
          <p:nvPr>
            <p:ph type="body" sz="quarter" idx="19" hasCustomPrompt="1"/>
          </p:nvPr>
        </p:nvSpPr>
        <p:spPr bwMode="gray">
          <a:xfrm>
            <a:off x="1068212" y="1727200"/>
            <a:ext cx="1620211" cy="1260000"/>
          </a:xfrm>
        </p:spPr>
        <p:txBody>
          <a:bodyPr lIns="144000"/>
          <a:lstStyle>
            <a:lvl1pPr marL="0" indent="0" algn="l">
              <a:buNone/>
              <a:defRPr sz="1200"/>
            </a:lvl1pPr>
            <a:lvl2pPr marL="337500" indent="0">
              <a:buNone/>
              <a:defRPr/>
            </a:lvl2pPr>
          </a:lstStyle>
          <a:p>
            <a:pPr lvl="0"/>
            <a:r>
              <a:rPr lang="en-US" dirty="0"/>
              <a:t>Click to add text</a:t>
            </a:r>
          </a:p>
        </p:txBody>
      </p:sp>
      <p:sp>
        <p:nvSpPr>
          <p:cNvPr id="12" name="Shape 2">
            <a:extLst>
              <a:ext uri="{FF2B5EF4-FFF2-40B4-BE49-F238E27FC236}">
                <a16:creationId xmlns:a16="http://schemas.microsoft.com/office/drawing/2014/main" id="{E2AA9C62-0574-4461-8CDF-2BF7EEC1A1B6}"/>
              </a:ext>
            </a:extLst>
          </p:cNvPr>
          <p:cNvSpPr>
            <a:spLocks noGrp="1" noChangeAspect="1"/>
          </p:cNvSpPr>
          <p:nvPr>
            <p:ph type="body" sz="quarter" idx="16" hasCustomPrompt="1"/>
          </p:nvPr>
        </p:nvSpPr>
        <p:spPr bwMode="black">
          <a:xfrm>
            <a:off x="2106261" y="3356262"/>
            <a:ext cx="823445" cy="1044000"/>
          </a:xfrm>
          <a:custGeom>
            <a:avLst/>
            <a:gdLst>
              <a:gd name="connsiteX0" fmla="*/ 326820 w 946363"/>
              <a:gd name="connsiteY0" fmla="*/ 0 h 900000"/>
              <a:gd name="connsiteX1" fmla="*/ 619317 w 946363"/>
              <a:gd name="connsiteY1" fmla="*/ 0 h 900000"/>
              <a:gd name="connsiteX2" fmla="*/ 855910 w 946363"/>
              <a:gd name="connsiteY2" fmla="*/ 172045 h 900000"/>
              <a:gd name="connsiteX3" fmla="*/ 856363 w 946363"/>
              <a:gd name="connsiteY3" fmla="*/ 174092 h 900000"/>
              <a:gd name="connsiteX4" fmla="*/ 946363 w 946363"/>
              <a:gd name="connsiteY4" fmla="*/ 450000 h 900000"/>
              <a:gd name="connsiteX5" fmla="*/ 945228 w 946363"/>
              <a:gd name="connsiteY5" fmla="*/ 451818 h 900000"/>
              <a:gd name="connsiteX6" fmla="*/ 855910 w 946363"/>
              <a:gd name="connsiteY6" fmla="*/ 728409 h 900000"/>
              <a:gd name="connsiteX7" fmla="*/ 854318 w 946363"/>
              <a:gd name="connsiteY7" fmla="*/ 729318 h 900000"/>
              <a:gd name="connsiteX8" fmla="*/ 619317 w 946363"/>
              <a:gd name="connsiteY8" fmla="*/ 900000 h 900000"/>
              <a:gd name="connsiteX9" fmla="*/ 326820 w 946363"/>
              <a:gd name="connsiteY9" fmla="*/ 900000 h 900000"/>
              <a:gd name="connsiteX10" fmla="*/ 90456 w 946363"/>
              <a:gd name="connsiteY10" fmla="*/ 728409 h 900000"/>
              <a:gd name="connsiteX11" fmla="*/ 0 w 946363"/>
              <a:gd name="connsiteY11" fmla="*/ 450000 h 900000"/>
              <a:gd name="connsiteX12" fmla="*/ 456 w 946363"/>
              <a:gd name="connsiteY12" fmla="*/ 448182 h 900000"/>
              <a:gd name="connsiteX13" fmla="*/ 90456 w 946363"/>
              <a:gd name="connsiteY13" fmla="*/ 172045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6363" h="900000">
                <a:moveTo>
                  <a:pt x="326820" y="0"/>
                </a:moveTo>
                <a:lnTo>
                  <a:pt x="619317" y="0"/>
                </a:lnTo>
                <a:lnTo>
                  <a:pt x="855910" y="172045"/>
                </a:lnTo>
                <a:lnTo>
                  <a:pt x="856363" y="174092"/>
                </a:lnTo>
                <a:lnTo>
                  <a:pt x="946363" y="450000"/>
                </a:lnTo>
                <a:lnTo>
                  <a:pt x="945228" y="451818"/>
                </a:lnTo>
                <a:lnTo>
                  <a:pt x="855910" y="728409"/>
                </a:lnTo>
                <a:lnTo>
                  <a:pt x="854318" y="729318"/>
                </a:lnTo>
                <a:lnTo>
                  <a:pt x="619317" y="900000"/>
                </a:lnTo>
                <a:lnTo>
                  <a:pt x="326820" y="900000"/>
                </a:lnTo>
                <a:lnTo>
                  <a:pt x="90456" y="728409"/>
                </a:lnTo>
                <a:lnTo>
                  <a:pt x="0" y="450000"/>
                </a:lnTo>
                <a:lnTo>
                  <a:pt x="456" y="448182"/>
                </a:lnTo>
                <a:lnTo>
                  <a:pt x="90456" y="172045"/>
                </a:lnTo>
                <a:close/>
              </a:path>
            </a:pathLst>
          </a:custGeom>
          <a:solidFill>
            <a:srgbClr val="EB2814"/>
          </a:solidFill>
        </p:spPr>
        <p:txBody>
          <a:bodyPr wrap="square" bIns="72000" anchor="ctr" anchorCtr="0">
            <a:noAutofit/>
          </a:bodyPr>
          <a:lstStyle>
            <a:lvl1pPr marL="0" indent="0" algn="ctr">
              <a:buNone/>
              <a:defRPr sz="2100" b="1">
                <a:ln w="12700">
                  <a:solidFill>
                    <a:schemeClr val="bg1"/>
                  </a:solidFill>
                </a:ln>
                <a:noFill/>
              </a:defRPr>
            </a:lvl1pPr>
          </a:lstStyle>
          <a:p>
            <a:pPr lvl="0"/>
            <a:r>
              <a:rPr lang="en-US" dirty="0"/>
              <a:t>0000</a:t>
            </a:r>
          </a:p>
        </p:txBody>
      </p:sp>
      <p:sp>
        <p:nvSpPr>
          <p:cNvPr id="20" name="Text 2">
            <a:extLst>
              <a:ext uri="{FF2B5EF4-FFF2-40B4-BE49-F238E27FC236}">
                <a16:creationId xmlns:a16="http://schemas.microsoft.com/office/drawing/2014/main" id="{852E4588-805C-4B0F-9D21-78B075C7C7B1}"/>
              </a:ext>
            </a:extLst>
          </p:cNvPr>
          <p:cNvSpPr>
            <a:spLocks noGrp="1"/>
          </p:cNvSpPr>
          <p:nvPr>
            <p:ph type="body" sz="quarter" idx="20" hasCustomPrompt="1"/>
          </p:nvPr>
        </p:nvSpPr>
        <p:spPr bwMode="gray">
          <a:xfrm>
            <a:off x="2517984" y="4769325"/>
            <a:ext cx="1620211" cy="1260000"/>
          </a:xfrm>
        </p:spPr>
        <p:txBody>
          <a:bodyPr lIns="144000" anchor="b" anchorCtr="0"/>
          <a:lstStyle>
            <a:lvl1pPr marL="0" indent="0" algn="l">
              <a:buNone/>
              <a:defRPr sz="1200"/>
            </a:lvl1pPr>
            <a:lvl2pPr marL="337500" indent="0">
              <a:buNone/>
              <a:defRPr/>
            </a:lvl2pPr>
          </a:lstStyle>
          <a:p>
            <a:pPr lvl="0"/>
            <a:r>
              <a:rPr lang="en-US" dirty="0"/>
              <a:t>Click to add text</a:t>
            </a:r>
          </a:p>
        </p:txBody>
      </p:sp>
      <p:sp>
        <p:nvSpPr>
          <p:cNvPr id="13" name="Shape 3">
            <a:extLst>
              <a:ext uri="{FF2B5EF4-FFF2-40B4-BE49-F238E27FC236}">
                <a16:creationId xmlns:a16="http://schemas.microsoft.com/office/drawing/2014/main" id="{FA5F7A36-12A6-4184-A8BB-A9ADDC67F04D}"/>
              </a:ext>
            </a:extLst>
          </p:cNvPr>
          <p:cNvSpPr>
            <a:spLocks noGrp="1" noChangeAspect="1"/>
          </p:cNvSpPr>
          <p:nvPr>
            <p:ph type="body" sz="quarter" idx="17" hasCustomPrompt="1"/>
          </p:nvPr>
        </p:nvSpPr>
        <p:spPr bwMode="black">
          <a:xfrm>
            <a:off x="3556033" y="3356262"/>
            <a:ext cx="823445" cy="1044000"/>
          </a:xfrm>
          <a:custGeom>
            <a:avLst/>
            <a:gdLst>
              <a:gd name="connsiteX0" fmla="*/ 326820 w 946363"/>
              <a:gd name="connsiteY0" fmla="*/ 0 h 900000"/>
              <a:gd name="connsiteX1" fmla="*/ 619317 w 946363"/>
              <a:gd name="connsiteY1" fmla="*/ 0 h 900000"/>
              <a:gd name="connsiteX2" fmla="*/ 855910 w 946363"/>
              <a:gd name="connsiteY2" fmla="*/ 172045 h 900000"/>
              <a:gd name="connsiteX3" fmla="*/ 856363 w 946363"/>
              <a:gd name="connsiteY3" fmla="*/ 174092 h 900000"/>
              <a:gd name="connsiteX4" fmla="*/ 946363 w 946363"/>
              <a:gd name="connsiteY4" fmla="*/ 450000 h 900000"/>
              <a:gd name="connsiteX5" fmla="*/ 945228 w 946363"/>
              <a:gd name="connsiteY5" fmla="*/ 451818 h 900000"/>
              <a:gd name="connsiteX6" fmla="*/ 855910 w 946363"/>
              <a:gd name="connsiteY6" fmla="*/ 728409 h 900000"/>
              <a:gd name="connsiteX7" fmla="*/ 854318 w 946363"/>
              <a:gd name="connsiteY7" fmla="*/ 729318 h 900000"/>
              <a:gd name="connsiteX8" fmla="*/ 619317 w 946363"/>
              <a:gd name="connsiteY8" fmla="*/ 900000 h 900000"/>
              <a:gd name="connsiteX9" fmla="*/ 326820 w 946363"/>
              <a:gd name="connsiteY9" fmla="*/ 900000 h 900000"/>
              <a:gd name="connsiteX10" fmla="*/ 90456 w 946363"/>
              <a:gd name="connsiteY10" fmla="*/ 728409 h 900000"/>
              <a:gd name="connsiteX11" fmla="*/ 0 w 946363"/>
              <a:gd name="connsiteY11" fmla="*/ 450000 h 900000"/>
              <a:gd name="connsiteX12" fmla="*/ 456 w 946363"/>
              <a:gd name="connsiteY12" fmla="*/ 448182 h 900000"/>
              <a:gd name="connsiteX13" fmla="*/ 90456 w 946363"/>
              <a:gd name="connsiteY13" fmla="*/ 172045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6363" h="900000">
                <a:moveTo>
                  <a:pt x="326820" y="0"/>
                </a:moveTo>
                <a:lnTo>
                  <a:pt x="619317" y="0"/>
                </a:lnTo>
                <a:lnTo>
                  <a:pt x="855910" y="172045"/>
                </a:lnTo>
                <a:lnTo>
                  <a:pt x="856363" y="174092"/>
                </a:lnTo>
                <a:lnTo>
                  <a:pt x="946363" y="450000"/>
                </a:lnTo>
                <a:lnTo>
                  <a:pt x="945228" y="451818"/>
                </a:lnTo>
                <a:lnTo>
                  <a:pt x="855910" y="728409"/>
                </a:lnTo>
                <a:lnTo>
                  <a:pt x="854318" y="729318"/>
                </a:lnTo>
                <a:lnTo>
                  <a:pt x="619317" y="900000"/>
                </a:lnTo>
                <a:lnTo>
                  <a:pt x="326820" y="900000"/>
                </a:lnTo>
                <a:lnTo>
                  <a:pt x="90456" y="728409"/>
                </a:lnTo>
                <a:lnTo>
                  <a:pt x="0" y="450000"/>
                </a:lnTo>
                <a:lnTo>
                  <a:pt x="456" y="448182"/>
                </a:lnTo>
                <a:lnTo>
                  <a:pt x="90456" y="172045"/>
                </a:lnTo>
                <a:close/>
              </a:path>
            </a:pathLst>
          </a:custGeom>
          <a:solidFill>
            <a:srgbClr val="EB2814"/>
          </a:solidFill>
        </p:spPr>
        <p:txBody>
          <a:bodyPr wrap="square" bIns="72000" anchor="ctr" anchorCtr="0">
            <a:noAutofit/>
          </a:bodyPr>
          <a:lstStyle>
            <a:lvl1pPr marL="0" indent="0" algn="ctr">
              <a:buNone/>
              <a:defRPr sz="2100" b="1">
                <a:ln w="12700">
                  <a:solidFill>
                    <a:schemeClr val="bg1"/>
                  </a:solidFill>
                </a:ln>
                <a:noFill/>
              </a:defRPr>
            </a:lvl1pPr>
          </a:lstStyle>
          <a:p>
            <a:pPr lvl="0"/>
            <a:r>
              <a:rPr lang="en-US" dirty="0"/>
              <a:t>0000</a:t>
            </a:r>
          </a:p>
        </p:txBody>
      </p:sp>
      <p:sp>
        <p:nvSpPr>
          <p:cNvPr id="25" name="Text 3">
            <a:extLst>
              <a:ext uri="{FF2B5EF4-FFF2-40B4-BE49-F238E27FC236}">
                <a16:creationId xmlns:a16="http://schemas.microsoft.com/office/drawing/2014/main" id="{50C6CB80-3B11-452F-BE02-493EE77BD544}"/>
              </a:ext>
            </a:extLst>
          </p:cNvPr>
          <p:cNvSpPr>
            <a:spLocks noGrp="1"/>
          </p:cNvSpPr>
          <p:nvPr>
            <p:ph type="body" sz="quarter" idx="21" hasCustomPrompt="1"/>
          </p:nvPr>
        </p:nvSpPr>
        <p:spPr bwMode="gray">
          <a:xfrm>
            <a:off x="3967755" y="1727200"/>
            <a:ext cx="1620211" cy="1260000"/>
          </a:xfrm>
        </p:spPr>
        <p:txBody>
          <a:bodyPr lIns="144000"/>
          <a:lstStyle>
            <a:lvl1pPr marL="0" indent="0" algn="l">
              <a:buNone/>
              <a:defRPr sz="1200"/>
            </a:lvl1pPr>
            <a:lvl2pPr marL="337500" indent="0">
              <a:buNone/>
              <a:defRPr/>
            </a:lvl2pPr>
          </a:lstStyle>
          <a:p>
            <a:pPr lvl="0"/>
            <a:r>
              <a:rPr lang="en-US" dirty="0"/>
              <a:t>Click to add text</a:t>
            </a:r>
          </a:p>
        </p:txBody>
      </p:sp>
      <p:sp>
        <p:nvSpPr>
          <p:cNvPr id="14" name="Shape 4">
            <a:extLst>
              <a:ext uri="{FF2B5EF4-FFF2-40B4-BE49-F238E27FC236}">
                <a16:creationId xmlns:a16="http://schemas.microsoft.com/office/drawing/2014/main" id="{CC3E58C8-2773-43CB-A7D1-FCE2580E61D3}"/>
              </a:ext>
            </a:extLst>
          </p:cNvPr>
          <p:cNvSpPr>
            <a:spLocks noGrp="1" noChangeAspect="1"/>
          </p:cNvSpPr>
          <p:nvPr>
            <p:ph type="body" sz="quarter" idx="18" hasCustomPrompt="1"/>
          </p:nvPr>
        </p:nvSpPr>
        <p:spPr bwMode="black">
          <a:xfrm>
            <a:off x="5005804" y="3356262"/>
            <a:ext cx="823445" cy="1044000"/>
          </a:xfrm>
          <a:custGeom>
            <a:avLst/>
            <a:gdLst>
              <a:gd name="connsiteX0" fmla="*/ 326820 w 946363"/>
              <a:gd name="connsiteY0" fmla="*/ 0 h 900000"/>
              <a:gd name="connsiteX1" fmla="*/ 619317 w 946363"/>
              <a:gd name="connsiteY1" fmla="*/ 0 h 900000"/>
              <a:gd name="connsiteX2" fmla="*/ 855910 w 946363"/>
              <a:gd name="connsiteY2" fmla="*/ 172045 h 900000"/>
              <a:gd name="connsiteX3" fmla="*/ 856363 w 946363"/>
              <a:gd name="connsiteY3" fmla="*/ 174092 h 900000"/>
              <a:gd name="connsiteX4" fmla="*/ 946363 w 946363"/>
              <a:gd name="connsiteY4" fmla="*/ 450000 h 900000"/>
              <a:gd name="connsiteX5" fmla="*/ 945228 w 946363"/>
              <a:gd name="connsiteY5" fmla="*/ 451818 h 900000"/>
              <a:gd name="connsiteX6" fmla="*/ 855910 w 946363"/>
              <a:gd name="connsiteY6" fmla="*/ 728409 h 900000"/>
              <a:gd name="connsiteX7" fmla="*/ 854318 w 946363"/>
              <a:gd name="connsiteY7" fmla="*/ 729318 h 900000"/>
              <a:gd name="connsiteX8" fmla="*/ 619317 w 946363"/>
              <a:gd name="connsiteY8" fmla="*/ 900000 h 900000"/>
              <a:gd name="connsiteX9" fmla="*/ 326820 w 946363"/>
              <a:gd name="connsiteY9" fmla="*/ 900000 h 900000"/>
              <a:gd name="connsiteX10" fmla="*/ 90456 w 946363"/>
              <a:gd name="connsiteY10" fmla="*/ 728409 h 900000"/>
              <a:gd name="connsiteX11" fmla="*/ 0 w 946363"/>
              <a:gd name="connsiteY11" fmla="*/ 450000 h 900000"/>
              <a:gd name="connsiteX12" fmla="*/ 456 w 946363"/>
              <a:gd name="connsiteY12" fmla="*/ 448182 h 900000"/>
              <a:gd name="connsiteX13" fmla="*/ 90456 w 946363"/>
              <a:gd name="connsiteY13" fmla="*/ 172045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6363" h="900000">
                <a:moveTo>
                  <a:pt x="326820" y="0"/>
                </a:moveTo>
                <a:lnTo>
                  <a:pt x="619317" y="0"/>
                </a:lnTo>
                <a:lnTo>
                  <a:pt x="855910" y="172045"/>
                </a:lnTo>
                <a:lnTo>
                  <a:pt x="856363" y="174092"/>
                </a:lnTo>
                <a:lnTo>
                  <a:pt x="946363" y="450000"/>
                </a:lnTo>
                <a:lnTo>
                  <a:pt x="945228" y="451818"/>
                </a:lnTo>
                <a:lnTo>
                  <a:pt x="855910" y="728409"/>
                </a:lnTo>
                <a:lnTo>
                  <a:pt x="854318" y="729318"/>
                </a:lnTo>
                <a:lnTo>
                  <a:pt x="619317" y="900000"/>
                </a:lnTo>
                <a:lnTo>
                  <a:pt x="326820" y="900000"/>
                </a:lnTo>
                <a:lnTo>
                  <a:pt x="90456" y="728409"/>
                </a:lnTo>
                <a:lnTo>
                  <a:pt x="0" y="450000"/>
                </a:lnTo>
                <a:lnTo>
                  <a:pt x="456" y="448182"/>
                </a:lnTo>
                <a:lnTo>
                  <a:pt x="90456" y="172045"/>
                </a:lnTo>
                <a:close/>
              </a:path>
            </a:pathLst>
          </a:custGeom>
          <a:solidFill>
            <a:srgbClr val="EB2814"/>
          </a:solidFill>
        </p:spPr>
        <p:txBody>
          <a:bodyPr wrap="square" bIns="72000" anchor="ctr" anchorCtr="0">
            <a:noAutofit/>
          </a:bodyPr>
          <a:lstStyle>
            <a:lvl1pPr marL="0" indent="0" algn="ctr">
              <a:buNone/>
              <a:defRPr sz="2100" b="1">
                <a:ln w="12700">
                  <a:solidFill>
                    <a:schemeClr val="bg1"/>
                  </a:solidFill>
                </a:ln>
                <a:noFill/>
              </a:defRPr>
            </a:lvl1pPr>
          </a:lstStyle>
          <a:p>
            <a:pPr lvl="0"/>
            <a:r>
              <a:rPr lang="en-US" dirty="0"/>
              <a:t>0000</a:t>
            </a:r>
          </a:p>
        </p:txBody>
      </p:sp>
      <p:sp>
        <p:nvSpPr>
          <p:cNvPr id="26" name="Text 4">
            <a:extLst>
              <a:ext uri="{FF2B5EF4-FFF2-40B4-BE49-F238E27FC236}">
                <a16:creationId xmlns:a16="http://schemas.microsoft.com/office/drawing/2014/main" id="{33AB2524-07CF-4E0F-AE8B-05C9E747E81D}"/>
              </a:ext>
            </a:extLst>
          </p:cNvPr>
          <p:cNvSpPr>
            <a:spLocks noGrp="1"/>
          </p:cNvSpPr>
          <p:nvPr>
            <p:ph type="body" sz="quarter" idx="22" hasCustomPrompt="1"/>
          </p:nvPr>
        </p:nvSpPr>
        <p:spPr bwMode="gray">
          <a:xfrm>
            <a:off x="5417526" y="4769325"/>
            <a:ext cx="1620211" cy="1260000"/>
          </a:xfrm>
        </p:spPr>
        <p:txBody>
          <a:bodyPr lIns="144000" anchor="b" anchorCtr="0"/>
          <a:lstStyle>
            <a:lvl1pPr marL="0" indent="0" algn="l">
              <a:buNone/>
              <a:defRPr sz="1200"/>
            </a:lvl1pPr>
            <a:lvl2pPr marL="337500" indent="0">
              <a:buNone/>
              <a:defRPr/>
            </a:lvl2pPr>
          </a:lstStyle>
          <a:p>
            <a:pPr lvl="0"/>
            <a:r>
              <a:rPr lang="en-US" dirty="0"/>
              <a:t>Click to add text</a:t>
            </a:r>
          </a:p>
        </p:txBody>
      </p:sp>
      <p:sp>
        <p:nvSpPr>
          <p:cNvPr id="30" name="Shape 5">
            <a:extLst>
              <a:ext uri="{FF2B5EF4-FFF2-40B4-BE49-F238E27FC236}">
                <a16:creationId xmlns:a16="http://schemas.microsoft.com/office/drawing/2014/main" id="{D137FAD3-4B1D-479F-9982-7F05B2954A74}"/>
              </a:ext>
            </a:extLst>
          </p:cNvPr>
          <p:cNvSpPr>
            <a:spLocks noGrp="1" noChangeAspect="1"/>
          </p:cNvSpPr>
          <p:nvPr>
            <p:ph type="body" sz="quarter" idx="24" hasCustomPrompt="1"/>
          </p:nvPr>
        </p:nvSpPr>
        <p:spPr bwMode="black">
          <a:xfrm>
            <a:off x="6455575" y="3356262"/>
            <a:ext cx="823445" cy="1044000"/>
          </a:xfrm>
          <a:custGeom>
            <a:avLst/>
            <a:gdLst>
              <a:gd name="connsiteX0" fmla="*/ 326820 w 946363"/>
              <a:gd name="connsiteY0" fmla="*/ 0 h 900000"/>
              <a:gd name="connsiteX1" fmla="*/ 619317 w 946363"/>
              <a:gd name="connsiteY1" fmla="*/ 0 h 900000"/>
              <a:gd name="connsiteX2" fmla="*/ 855910 w 946363"/>
              <a:gd name="connsiteY2" fmla="*/ 172045 h 900000"/>
              <a:gd name="connsiteX3" fmla="*/ 856363 w 946363"/>
              <a:gd name="connsiteY3" fmla="*/ 174092 h 900000"/>
              <a:gd name="connsiteX4" fmla="*/ 946363 w 946363"/>
              <a:gd name="connsiteY4" fmla="*/ 450000 h 900000"/>
              <a:gd name="connsiteX5" fmla="*/ 945228 w 946363"/>
              <a:gd name="connsiteY5" fmla="*/ 451818 h 900000"/>
              <a:gd name="connsiteX6" fmla="*/ 855910 w 946363"/>
              <a:gd name="connsiteY6" fmla="*/ 728409 h 900000"/>
              <a:gd name="connsiteX7" fmla="*/ 854318 w 946363"/>
              <a:gd name="connsiteY7" fmla="*/ 729318 h 900000"/>
              <a:gd name="connsiteX8" fmla="*/ 619317 w 946363"/>
              <a:gd name="connsiteY8" fmla="*/ 900000 h 900000"/>
              <a:gd name="connsiteX9" fmla="*/ 326820 w 946363"/>
              <a:gd name="connsiteY9" fmla="*/ 900000 h 900000"/>
              <a:gd name="connsiteX10" fmla="*/ 90456 w 946363"/>
              <a:gd name="connsiteY10" fmla="*/ 728409 h 900000"/>
              <a:gd name="connsiteX11" fmla="*/ 0 w 946363"/>
              <a:gd name="connsiteY11" fmla="*/ 450000 h 900000"/>
              <a:gd name="connsiteX12" fmla="*/ 456 w 946363"/>
              <a:gd name="connsiteY12" fmla="*/ 448182 h 900000"/>
              <a:gd name="connsiteX13" fmla="*/ 90456 w 946363"/>
              <a:gd name="connsiteY13" fmla="*/ 172045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6363" h="900000">
                <a:moveTo>
                  <a:pt x="326820" y="0"/>
                </a:moveTo>
                <a:lnTo>
                  <a:pt x="619317" y="0"/>
                </a:lnTo>
                <a:lnTo>
                  <a:pt x="855910" y="172045"/>
                </a:lnTo>
                <a:lnTo>
                  <a:pt x="856363" y="174092"/>
                </a:lnTo>
                <a:lnTo>
                  <a:pt x="946363" y="450000"/>
                </a:lnTo>
                <a:lnTo>
                  <a:pt x="945228" y="451818"/>
                </a:lnTo>
                <a:lnTo>
                  <a:pt x="855910" y="728409"/>
                </a:lnTo>
                <a:lnTo>
                  <a:pt x="854318" y="729318"/>
                </a:lnTo>
                <a:lnTo>
                  <a:pt x="619317" y="900000"/>
                </a:lnTo>
                <a:lnTo>
                  <a:pt x="326820" y="900000"/>
                </a:lnTo>
                <a:lnTo>
                  <a:pt x="90456" y="728409"/>
                </a:lnTo>
                <a:lnTo>
                  <a:pt x="0" y="450000"/>
                </a:lnTo>
                <a:lnTo>
                  <a:pt x="456" y="448182"/>
                </a:lnTo>
                <a:lnTo>
                  <a:pt x="90456" y="172045"/>
                </a:lnTo>
                <a:close/>
              </a:path>
            </a:pathLst>
          </a:custGeom>
          <a:solidFill>
            <a:srgbClr val="EB2814"/>
          </a:solidFill>
        </p:spPr>
        <p:txBody>
          <a:bodyPr wrap="square" bIns="72000" anchor="ctr" anchorCtr="0">
            <a:noAutofit/>
          </a:bodyPr>
          <a:lstStyle>
            <a:lvl1pPr marL="0" indent="0" algn="ctr">
              <a:buNone/>
              <a:defRPr sz="2100" b="1">
                <a:ln w="12700">
                  <a:solidFill>
                    <a:schemeClr val="bg1"/>
                  </a:solidFill>
                </a:ln>
                <a:noFill/>
              </a:defRPr>
            </a:lvl1pPr>
          </a:lstStyle>
          <a:p>
            <a:pPr lvl="0"/>
            <a:r>
              <a:rPr lang="en-US" dirty="0"/>
              <a:t>0000</a:t>
            </a:r>
          </a:p>
        </p:txBody>
      </p:sp>
      <p:sp>
        <p:nvSpPr>
          <p:cNvPr id="28" name="Text 5">
            <a:extLst>
              <a:ext uri="{FF2B5EF4-FFF2-40B4-BE49-F238E27FC236}">
                <a16:creationId xmlns:a16="http://schemas.microsoft.com/office/drawing/2014/main" id="{9BED2168-71FC-4E04-BFC1-C343F94608EF}"/>
              </a:ext>
            </a:extLst>
          </p:cNvPr>
          <p:cNvSpPr>
            <a:spLocks noGrp="1"/>
          </p:cNvSpPr>
          <p:nvPr>
            <p:ph type="body" sz="quarter" idx="23" hasCustomPrompt="1"/>
          </p:nvPr>
        </p:nvSpPr>
        <p:spPr bwMode="gray">
          <a:xfrm>
            <a:off x="6867299" y="1727200"/>
            <a:ext cx="1620211" cy="1260000"/>
          </a:xfrm>
        </p:spPr>
        <p:txBody>
          <a:bodyPr lIns="144000"/>
          <a:lstStyle>
            <a:lvl1pPr marL="0" indent="0" algn="l">
              <a:buNone/>
              <a:defRPr sz="1200"/>
            </a:lvl1pPr>
            <a:lvl2pPr marL="337500" indent="0">
              <a:buNone/>
              <a:defRPr/>
            </a:lvl2pPr>
          </a:lstStyle>
          <a:p>
            <a:pPr lvl="0"/>
            <a:r>
              <a:rPr lang="en-US" dirty="0"/>
              <a:t>Click to add text</a:t>
            </a:r>
          </a:p>
        </p:txBody>
      </p:sp>
      <p:sp>
        <p:nvSpPr>
          <p:cNvPr id="21" name="Source">
            <a:extLst>
              <a:ext uri="{FF2B5EF4-FFF2-40B4-BE49-F238E27FC236}">
                <a16:creationId xmlns:a16="http://schemas.microsoft.com/office/drawing/2014/main" id="{93A218AA-ECE9-4988-BB75-A880DFB50C7A}"/>
              </a:ext>
            </a:extLst>
          </p:cNvPr>
          <p:cNvSpPr>
            <a:spLocks noGrp="1"/>
          </p:cNvSpPr>
          <p:nvPr>
            <p:ph type="body" sz="quarter" idx="27"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23" name="Subtitle 162">
            <a:extLst>
              <a:ext uri="{FF2B5EF4-FFF2-40B4-BE49-F238E27FC236}">
                <a16:creationId xmlns:a16="http://schemas.microsoft.com/office/drawing/2014/main" id="{826283CE-31EA-4D09-A95B-D84703446CF3}"/>
              </a:ext>
            </a:extLst>
          </p:cNvPr>
          <p:cNvSpPr>
            <a:spLocks noGrp="1"/>
          </p:cNvSpPr>
          <p:nvPr>
            <p:ph type="subTitle" idx="28"/>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3361483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grpSp>
        <p:nvGrpSpPr>
          <p:cNvPr id="4" name="Points">
            <a:extLst>
              <a:ext uri="{FF2B5EF4-FFF2-40B4-BE49-F238E27FC236}">
                <a16:creationId xmlns:a16="http://schemas.microsoft.com/office/drawing/2014/main" id="{134A84DC-68C1-46D8-9D51-75C292ABC321}"/>
              </a:ext>
            </a:extLst>
          </p:cNvPr>
          <p:cNvGrpSpPr>
            <a:grpSpLocks noChangeAspect="1"/>
          </p:cNvGrpSpPr>
          <p:nvPr/>
        </p:nvGrpSpPr>
        <p:grpSpPr bwMode="black">
          <a:xfrm>
            <a:off x="5483111" y="260853"/>
            <a:ext cx="3575429" cy="6336299"/>
            <a:chOff x="7309863" y="424818"/>
            <a:chExt cx="4766618" cy="6336299"/>
          </a:xfrm>
          <a:solidFill>
            <a:srgbClr val="EB2814"/>
          </a:solidFill>
        </p:grpSpPr>
        <p:sp>
          <p:nvSpPr>
            <p:cNvPr id="154" name="Freihandform: Form 153">
              <a:extLst>
                <a:ext uri="{FF2B5EF4-FFF2-40B4-BE49-F238E27FC236}">
                  <a16:creationId xmlns:a16="http://schemas.microsoft.com/office/drawing/2014/main" id="{2D009FC0-C81E-4F43-9D53-0A9BCFC17886}"/>
                </a:ext>
              </a:extLst>
            </p:cNvPr>
            <p:cNvSpPr/>
            <p:nvPr/>
          </p:nvSpPr>
          <p:spPr bwMode="black">
            <a:xfrm>
              <a:off x="10454243"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55" name="Freihandform: Form 154">
              <a:extLst>
                <a:ext uri="{FF2B5EF4-FFF2-40B4-BE49-F238E27FC236}">
                  <a16:creationId xmlns:a16="http://schemas.microsoft.com/office/drawing/2014/main" id="{F37FB7B2-E5EC-48F4-BC39-02BAE07EEAD5}"/>
                </a:ext>
              </a:extLst>
            </p:cNvPr>
            <p:cNvSpPr/>
            <p:nvPr/>
          </p:nvSpPr>
          <p:spPr bwMode="black">
            <a:xfrm>
              <a:off x="10978233" y="424818"/>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560"/>
                  </a:lnTo>
                  <a:lnTo>
                    <a:pt x="17343" y="47627"/>
                  </a:lnTo>
                  <a:lnTo>
                    <a:pt x="32838"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56" name="Freihandform: Form 155">
              <a:extLst>
                <a:ext uri="{FF2B5EF4-FFF2-40B4-BE49-F238E27FC236}">
                  <a16:creationId xmlns:a16="http://schemas.microsoft.com/office/drawing/2014/main" id="{6821AF5B-D68F-48FB-96AF-F1E9E9545EB8}"/>
                </a:ext>
              </a:extLst>
            </p:cNvPr>
            <p:cNvSpPr/>
            <p:nvPr/>
          </p:nvSpPr>
          <p:spPr bwMode="black">
            <a:xfrm>
              <a:off x="11502311" y="424818"/>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560"/>
                  </a:lnTo>
                  <a:lnTo>
                    <a:pt x="17343" y="47627"/>
                  </a:lnTo>
                  <a:lnTo>
                    <a:pt x="32838"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57" name="Freihandform: Form 156">
              <a:extLst>
                <a:ext uri="{FF2B5EF4-FFF2-40B4-BE49-F238E27FC236}">
                  <a16:creationId xmlns:a16="http://schemas.microsoft.com/office/drawing/2014/main" id="{AEE5D725-4DF9-4DE4-90A9-F158F5994ED6}"/>
                </a:ext>
              </a:extLst>
            </p:cNvPr>
            <p:cNvSpPr/>
            <p:nvPr/>
          </p:nvSpPr>
          <p:spPr bwMode="black">
            <a:xfrm>
              <a:off x="12026389" y="424818"/>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9" y="38560"/>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158" name="Freihandform: Form 157">
              <a:extLst>
                <a:ext uri="{FF2B5EF4-FFF2-40B4-BE49-F238E27FC236}">
                  <a16:creationId xmlns:a16="http://schemas.microsoft.com/office/drawing/2014/main" id="{C0880FF2-D63B-43F3-ADBD-1994FB47F7A9}"/>
                </a:ext>
              </a:extLst>
            </p:cNvPr>
            <p:cNvSpPr/>
            <p:nvPr/>
          </p:nvSpPr>
          <p:spPr bwMode="black">
            <a:xfrm>
              <a:off x="10454243"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59" name="Freihandform: Form 158">
              <a:extLst>
                <a:ext uri="{FF2B5EF4-FFF2-40B4-BE49-F238E27FC236}">
                  <a16:creationId xmlns:a16="http://schemas.microsoft.com/office/drawing/2014/main" id="{DB76E088-7992-477F-B764-CC94B1F7B955}"/>
                </a:ext>
              </a:extLst>
            </p:cNvPr>
            <p:cNvSpPr/>
            <p:nvPr/>
          </p:nvSpPr>
          <p:spPr bwMode="black">
            <a:xfrm>
              <a:off x="10978233" y="948896"/>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472"/>
                  </a:lnTo>
                  <a:lnTo>
                    <a:pt x="17343" y="47627"/>
                  </a:lnTo>
                  <a:lnTo>
                    <a:pt x="32838"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60" name="Freihandform: Form 159">
              <a:extLst>
                <a:ext uri="{FF2B5EF4-FFF2-40B4-BE49-F238E27FC236}">
                  <a16:creationId xmlns:a16="http://schemas.microsoft.com/office/drawing/2014/main" id="{A0FEA6D9-0A67-424C-A000-16163C4ABE12}"/>
                </a:ext>
              </a:extLst>
            </p:cNvPr>
            <p:cNvSpPr/>
            <p:nvPr/>
          </p:nvSpPr>
          <p:spPr bwMode="black">
            <a:xfrm>
              <a:off x="11502311" y="948896"/>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472"/>
                  </a:lnTo>
                  <a:lnTo>
                    <a:pt x="17343" y="47627"/>
                  </a:lnTo>
                  <a:lnTo>
                    <a:pt x="32838"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61" name="Freihandform: Form 160">
              <a:extLst>
                <a:ext uri="{FF2B5EF4-FFF2-40B4-BE49-F238E27FC236}">
                  <a16:creationId xmlns:a16="http://schemas.microsoft.com/office/drawing/2014/main" id="{6DF407F2-C43B-40B6-8541-EA0B96CC473D}"/>
                </a:ext>
              </a:extLst>
            </p:cNvPr>
            <p:cNvSpPr/>
            <p:nvPr/>
          </p:nvSpPr>
          <p:spPr bwMode="black">
            <a:xfrm>
              <a:off x="12026389" y="948896"/>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9 w 50092"/>
                <a:gd name="connsiteY7" fmla="*/ 38472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9" y="38472"/>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grpSp>
          <p:nvGrpSpPr>
            <p:cNvPr id="162" name="Gruppieren 161">
              <a:extLst>
                <a:ext uri="{FF2B5EF4-FFF2-40B4-BE49-F238E27FC236}">
                  <a16:creationId xmlns:a16="http://schemas.microsoft.com/office/drawing/2014/main" id="{CBB1D4EF-CEAE-43D3-BFC6-EE3EBD3F3B8E}"/>
                </a:ext>
              </a:extLst>
            </p:cNvPr>
            <p:cNvGrpSpPr/>
            <p:nvPr/>
          </p:nvGrpSpPr>
          <p:grpSpPr bwMode="black">
            <a:xfrm>
              <a:off x="9930165" y="424818"/>
              <a:ext cx="50092" cy="1095695"/>
              <a:chOff x="2734234" y="424818"/>
              <a:chExt cx="50092" cy="1095695"/>
            </a:xfrm>
            <a:grpFill/>
          </p:grpSpPr>
          <p:sp>
            <p:nvSpPr>
              <p:cNvPr id="270" name="Freihandform: Form 269">
                <a:extLst>
                  <a:ext uri="{FF2B5EF4-FFF2-40B4-BE49-F238E27FC236}">
                    <a16:creationId xmlns:a16="http://schemas.microsoft.com/office/drawing/2014/main" id="{1F4E6EA2-1168-48C4-B47F-04FF8E10E42F}"/>
                  </a:ext>
                </a:extLst>
              </p:cNvPr>
              <p:cNvSpPr/>
              <p:nvPr/>
            </p:nvSpPr>
            <p:spPr bwMode="black">
              <a:xfrm>
                <a:off x="2734234"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71" name="Freihandform: Form 270">
                <a:extLst>
                  <a:ext uri="{FF2B5EF4-FFF2-40B4-BE49-F238E27FC236}">
                    <a16:creationId xmlns:a16="http://schemas.microsoft.com/office/drawing/2014/main" id="{D342FB83-C519-47BD-8050-A1AB9D4991F2}"/>
                  </a:ext>
                </a:extLst>
              </p:cNvPr>
              <p:cNvSpPr/>
              <p:nvPr/>
            </p:nvSpPr>
            <p:spPr bwMode="black">
              <a:xfrm>
                <a:off x="2734234"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72" name="Freihandform: Form 271">
                <a:extLst>
                  <a:ext uri="{FF2B5EF4-FFF2-40B4-BE49-F238E27FC236}">
                    <a16:creationId xmlns:a16="http://schemas.microsoft.com/office/drawing/2014/main" id="{F341A03A-1550-46DC-8242-B9706D559185}"/>
                  </a:ext>
                </a:extLst>
              </p:cNvPr>
              <p:cNvSpPr/>
              <p:nvPr/>
            </p:nvSpPr>
            <p:spPr bwMode="black">
              <a:xfrm>
                <a:off x="2734234"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grpSp>
        <p:sp>
          <p:nvSpPr>
            <p:cNvPr id="163" name="Freihandform: Form 162">
              <a:extLst>
                <a:ext uri="{FF2B5EF4-FFF2-40B4-BE49-F238E27FC236}">
                  <a16:creationId xmlns:a16="http://schemas.microsoft.com/office/drawing/2014/main" id="{06376D57-F48C-484B-B7BA-738987611525}"/>
                </a:ext>
              </a:extLst>
            </p:cNvPr>
            <p:cNvSpPr/>
            <p:nvPr/>
          </p:nvSpPr>
          <p:spPr bwMode="black">
            <a:xfrm>
              <a:off x="10454243"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250" y="38560"/>
                  </a:lnTo>
                  <a:lnTo>
                    <a:pt x="50092" y="23858"/>
                  </a:lnTo>
                  <a:lnTo>
                    <a:pt x="45250" y="9156"/>
                  </a:lnTo>
                  <a:close/>
                </a:path>
              </a:pathLst>
            </a:custGeom>
            <a:grpFill/>
            <a:ln w="8803" cap="flat">
              <a:noFill/>
              <a:prstDash val="solid"/>
              <a:miter/>
            </a:ln>
          </p:spPr>
          <p:txBody>
            <a:bodyPr lIns="0" tIns="0" rIns="0" bIns="0" rtlCol="0" anchor="ctr"/>
            <a:lstStyle/>
            <a:p>
              <a:endParaRPr lang="en-GB" sz="1350" dirty="0"/>
            </a:p>
          </p:txBody>
        </p:sp>
        <p:sp>
          <p:nvSpPr>
            <p:cNvPr id="164" name="Freihandform: Form 163">
              <a:extLst>
                <a:ext uri="{FF2B5EF4-FFF2-40B4-BE49-F238E27FC236}">
                  <a16:creationId xmlns:a16="http://schemas.microsoft.com/office/drawing/2014/main" id="{F436FE90-550D-4BB5-B2D6-CAF172753836}"/>
                </a:ext>
              </a:extLst>
            </p:cNvPr>
            <p:cNvSpPr/>
            <p:nvPr/>
          </p:nvSpPr>
          <p:spPr bwMode="black">
            <a:xfrm>
              <a:off x="10978233" y="1472886"/>
              <a:ext cx="50092" cy="47627"/>
            </a:xfrm>
            <a:custGeom>
              <a:avLst/>
              <a:gdLst>
                <a:gd name="connsiteX0" fmla="*/ 32838 w 50092"/>
                <a:gd name="connsiteY0" fmla="*/ 0 h 47627"/>
                <a:gd name="connsiteX1" fmla="*/ 17343 w 50092"/>
                <a:gd name="connsiteY1" fmla="*/ 0 h 47627"/>
                <a:gd name="connsiteX2" fmla="*/ 4842 w 50092"/>
                <a:gd name="connsiteY2" fmla="*/ 9156 h 47627"/>
                <a:gd name="connsiteX3" fmla="*/ 0 w 50092"/>
                <a:gd name="connsiteY3" fmla="*/ 23858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156"/>
                  </a:lnTo>
                  <a:lnTo>
                    <a:pt x="0" y="23858"/>
                  </a:lnTo>
                  <a:lnTo>
                    <a:pt x="4842" y="38560"/>
                  </a:lnTo>
                  <a:lnTo>
                    <a:pt x="17343" y="47627"/>
                  </a:lnTo>
                  <a:lnTo>
                    <a:pt x="32838"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165" name="Freihandform: Form 164">
              <a:extLst>
                <a:ext uri="{FF2B5EF4-FFF2-40B4-BE49-F238E27FC236}">
                  <a16:creationId xmlns:a16="http://schemas.microsoft.com/office/drawing/2014/main" id="{6492CE0E-BF5B-4B69-B33E-DDDE65CC8EE1}"/>
                </a:ext>
              </a:extLst>
            </p:cNvPr>
            <p:cNvSpPr/>
            <p:nvPr/>
          </p:nvSpPr>
          <p:spPr bwMode="black">
            <a:xfrm>
              <a:off x="11502311" y="1472886"/>
              <a:ext cx="50092" cy="47627"/>
            </a:xfrm>
            <a:custGeom>
              <a:avLst/>
              <a:gdLst>
                <a:gd name="connsiteX0" fmla="*/ 32838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156"/>
                  </a:lnTo>
                  <a:lnTo>
                    <a:pt x="0" y="23858"/>
                  </a:lnTo>
                  <a:lnTo>
                    <a:pt x="4754" y="38560"/>
                  </a:lnTo>
                  <a:lnTo>
                    <a:pt x="17343" y="47627"/>
                  </a:lnTo>
                  <a:lnTo>
                    <a:pt x="32838"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166" name="Freihandform: Form 165">
              <a:extLst>
                <a:ext uri="{FF2B5EF4-FFF2-40B4-BE49-F238E27FC236}">
                  <a16:creationId xmlns:a16="http://schemas.microsoft.com/office/drawing/2014/main" id="{C4963E0F-18C4-4B13-B991-8E4F3AFA5D1F}"/>
                </a:ext>
              </a:extLst>
            </p:cNvPr>
            <p:cNvSpPr/>
            <p:nvPr/>
          </p:nvSpPr>
          <p:spPr bwMode="black">
            <a:xfrm>
              <a:off x="12026389" y="1472886"/>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7"/>
                  </a:lnTo>
                  <a:lnTo>
                    <a:pt x="32749" y="47627"/>
                  </a:lnTo>
                  <a:lnTo>
                    <a:pt x="45339" y="38560"/>
                  </a:lnTo>
                  <a:lnTo>
                    <a:pt x="50092" y="23858"/>
                  </a:lnTo>
                  <a:lnTo>
                    <a:pt x="45339" y="9156"/>
                  </a:lnTo>
                  <a:close/>
                </a:path>
              </a:pathLst>
            </a:custGeom>
            <a:grpFill/>
            <a:ln w="8803" cap="flat">
              <a:noFill/>
              <a:prstDash val="solid"/>
              <a:miter/>
            </a:ln>
          </p:spPr>
          <p:txBody>
            <a:bodyPr lIns="0" tIns="0" rIns="0" bIns="0" rtlCol="0" anchor="ctr"/>
            <a:lstStyle/>
            <a:p>
              <a:endParaRPr lang="en-GB" sz="1350" dirty="0"/>
            </a:p>
          </p:txBody>
        </p:sp>
        <p:sp>
          <p:nvSpPr>
            <p:cNvPr id="167" name="Freihandform: Form 166">
              <a:extLst>
                <a:ext uri="{FF2B5EF4-FFF2-40B4-BE49-F238E27FC236}">
                  <a16:creationId xmlns:a16="http://schemas.microsoft.com/office/drawing/2014/main" id="{AD648DF7-0F05-47A9-8E43-6D683F054270}"/>
                </a:ext>
              </a:extLst>
            </p:cNvPr>
            <p:cNvSpPr/>
            <p:nvPr/>
          </p:nvSpPr>
          <p:spPr bwMode="black">
            <a:xfrm>
              <a:off x="7309863" y="1996964"/>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9" y="38560"/>
                  </a:lnTo>
                  <a:lnTo>
                    <a:pt x="50092" y="23858"/>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168" name="Freihandform: Form 167">
              <a:extLst>
                <a:ext uri="{FF2B5EF4-FFF2-40B4-BE49-F238E27FC236}">
                  <a16:creationId xmlns:a16="http://schemas.microsoft.com/office/drawing/2014/main" id="{19A3E087-E46A-4D00-97B6-4D8CDD23E9C6}"/>
                </a:ext>
              </a:extLst>
            </p:cNvPr>
            <p:cNvSpPr/>
            <p:nvPr/>
          </p:nvSpPr>
          <p:spPr bwMode="black">
            <a:xfrm>
              <a:off x="7833941" y="1996964"/>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69" name="Freihandform: Form 168">
              <a:extLst>
                <a:ext uri="{FF2B5EF4-FFF2-40B4-BE49-F238E27FC236}">
                  <a16:creationId xmlns:a16="http://schemas.microsoft.com/office/drawing/2014/main" id="{EFD056FF-3875-43F3-A42A-2CEC632F183A}"/>
                </a:ext>
              </a:extLst>
            </p:cNvPr>
            <p:cNvSpPr/>
            <p:nvPr/>
          </p:nvSpPr>
          <p:spPr bwMode="black">
            <a:xfrm>
              <a:off x="8358019" y="1996964"/>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70" name="Freihandform: Form 169">
              <a:extLst>
                <a:ext uri="{FF2B5EF4-FFF2-40B4-BE49-F238E27FC236}">
                  <a16:creationId xmlns:a16="http://schemas.microsoft.com/office/drawing/2014/main" id="{2E73222B-B21D-48F0-AEA1-2D3D2823CC5D}"/>
                </a:ext>
              </a:extLst>
            </p:cNvPr>
            <p:cNvSpPr/>
            <p:nvPr/>
          </p:nvSpPr>
          <p:spPr bwMode="black">
            <a:xfrm>
              <a:off x="8882009" y="1996964"/>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858"/>
                  </a:lnTo>
                  <a:lnTo>
                    <a:pt x="4842" y="38560"/>
                  </a:lnTo>
                  <a:lnTo>
                    <a:pt x="17343" y="47627"/>
                  </a:lnTo>
                  <a:lnTo>
                    <a:pt x="32837"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71" name="Freihandform: Form 170">
              <a:extLst>
                <a:ext uri="{FF2B5EF4-FFF2-40B4-BE49-F238E27FC236}">
                  <a16:creationId xmlns:a16="http://schemas.microsoft.com/office/drawing/2014/main" id="{2A19E6DF-27D9-4C89-A64E-6B7358708102}"/>
                </a:ext>
              </a:extLst>
            </p:cNvPr>
            <p:cNvSpPr/>
            <p:nvPr/>
          </p:nvSpPr>
          <p:spPr bwMode="black">
            <a:xfrm>
              <a:off x="9406087" y="1996964"/>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72" name="Freihandform: Form 171">
              <a:extLst>
                <a:ext uri="{FF2B5EF4-FFF2-40B4-BE49-F238E27FC236}">
                  <a16:creationId xmlns:a16="http://schemas.microsoft.com/office/drawing/2014/main" id="{C4D52BE4-6F60-4F11-89E9-269EF969C09D}"/>
                </a:ext>
              </a:extLst>
            </p:cNvPr>
            <p:cNvSpPr/>
            <p:nvPr/>
          </p:nvSpPr>
          <p:spPr bwMode="black">
            <a:xfrm>
              <a:off x="9930165" y="1996964"/>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73" name="Freihandform: Form 172">
              <a:extLst>
                <a:ext uri="{FF2B5EF4-FFF2-40B4-BE49-F238E27FC236}">
                  <a16:creationId xmlns:a16="http://schemas.microsoft.com/office/drawing/2014/main" id="{BCD3238A-B61E-4547-8EF7-6BA2361128D0}"/>
                </a:ext>
              </a:extLst>
            </p:cNvPr>
            <p:cNvSpPr/>
            <p:nvPr/>
          </p:nvSpPr>
          <p:spPr bwMode="black">
            <a:xfrm>
              <a:off x="10454243" y="1996964"/>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74" name="Freihandform: Form 173">
              <a:extLst>
                <a:ext uri="{FF2B5EF4-FFF2-40B4-BE49-F238E27FC236}">
                  <a16:creationId xmlns:a16="http://schemas.microsoft.com/office/drawing/2014/main" id="{228D20A9-827D-48FF-BA6B-6C52E0194105}"/>
                </a:ext>
              </a:extLst>
            </p:cNvPr>
            <p:cNvSpPr/>
            <p:nvPr/>
          </p:nvSpPr>
          <p:spPr bwMode="black">
            <a:xfrm>
              <a:off x="10978233" y="1996964"/>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858"/>
                  </a:lnTo>
                  <a:lnTo>
                    <a:pt x="4842" y="38560"/>
                  </a:lnTo>
                  <a:lnTo>
                    <a:pt x="17343" y="47627"/>
                  </a:lnTo>
                  <a:lnTo>
                    <a:pt x="32838"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75" name="Freihandform: Form 174">
              <a:extLst>
                <a:ext uri="{FF2B5EF4-FFF2-40B4-BE49-F238E27FC236}">
                  <a16:creationId xmlns:a16="http://schemas.microsoft.com/office/drawing/2014/main" id="{076CFB25-3362-41F5-A230-9FBE9C03D1AA}"/>
                </a:ext>
              </a:extLst>
            </p:cNvPr>
            <p:cNvSpPr/>
            <p:nvPr/>
          </p:nvSpPr>
          <p:spPr bwMode="black">
            <a:xfrm>
              <a:off x="11502311" y="1996964"/>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858"/>
                  </a:lnTo>
                  <a:lnTo>
                    <a:pt x="4754" y="38560"/>
                  </a:lnTo>
                  <a:lnTo>
                    <a:pt x="17343" y="47627"/>
                  </a:lnTo>
                  <a:lnTo>
                    <a:pt x="32838"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76" name="Freihandform: Form 175">
              <a:extLst>
                <a:ext uri="{FF2B5EF4-FFF2-40B4-BE49-F238E27FC236}">
                  <a16:creationId xmlns:a16="http://schemas.microsoft.com/office/drawing/2014/main" id="{1E8B12A8-5D0F-46C7-B8A8-D5C430D3A892}"/>
                </a:ext>
              </a:extLst>
            </p:cNvPr>
            <p:cNvSpPr/>
            <p:nvPr/>
          </p:nvSpPr>
          <p:spPr bwMode="black">
            <a:xfrm>
              <a:off x="12026389" y="1996964"/>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9" y="38560"/>
                  </a:lnTo>
                  <a:lnTo>
                    <a:pt x="50092" y="23858"/>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177" name="Freihandform: Form 176">
              <a:extLst>
                <a:ext uri="{FF2B5EF4-FFF2-40B4-BE49-F238E27FC236}">
                  <a16:creationId xmlns:a16="http://schemas.microsoft.com/office/drawing/2014/main" id="{B31EB2DD-238A-4E0E-A4FD-83E15B1E7A04}"/>
                </a:ext>
              </a:extLst>
            </p:cNvPr>
            <p:cNvSpPr/>
            <p:nvPr/>
          </p:nvSpPr>
          <p:spPr bwMode="black">
            <a:xfrm>
              <a:off x="7309863" y="2521042"/>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9" y="38560"/>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178" name="Freihandform: Form 177">
              <a:extLst>
                <a:ext uri="{FF2B5EF4-FFF2-40B4-BE49-F238E27FC236}">
                  <a16:creationId xmlns:a16="http://schemas.microsoft.com/office/drawing/2014/main" id="{87396B82-82D3-43A1-A7BE-9807395DF18A}"/>
                </a:ext>
              </a:extLst>
            </p:cNvPr>
            <p:cNvSpPr/>
            <p:nvPr/>
          </p:nvSpPr>
          <p:spPr bwMode="black">
            <a:xfrm>
              <a:off x="7833941" y="2521042"/>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79" name="Freihandform: Form 178">
              <a:extLst>
                <a:ext uri="{FF2B5EF4-FFF2-40B4-BE49-F238E27FC236}">
                  <a16:creationId xmlns:a16="http://schemas.microsoft.com/office/drawing/2014/main" id="{EC606CD7-C657-4EB6-BDFA-6249C2473744}"/>
                </a:ext>
              </a:extLst>
            </p:cNvPr>
            <p:cNvSpPr/>
            <p:nvPr/>
          </p:nvSpPr>
          <p:spPr bwMode="black">
            <a:xfrm>
              <a:off x="8358019" y="2521042"/>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80" name="Freihandform: Form 179">
              <a:extLst>
                <a:ext uri="{FF2B5EF4-FFF2-40B4-BE49-F238E27FC236}">
                  <a16:creationId xmlns:a16="http://schemas.microsoft.com/office/drawing/2014/main" id="{8FE05BC8-13AB-40B6-9E1E-15FF5694FA88}"/>
                </a:ext>
              </a:extLst>
            </p:cNvPr>
            <p:cNvSpPr/>
            <p:nvPr/>
          </p:nvSpPr>
          <p:spPr bwMode="black">
            <a:xfrm>
              <a:off x="8882009" y="2521042"/>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560"/>
                  </a:lnTo>
                  <a:lnTo>
                    <a:pt x="17343" y="47627"/>
                  </a:lnTo>
                  <a:lnTo>
                    <a:pt x="32837"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81" name="Freihandform: Form 180">
              <a:extLst>
                <a:ext uri="{FF2B5EF4-FFF2-40B4-BE49-F238E27FC236}">
                  <a16:creationId xmlns:a16="http://schemas.microsoft.com/office/drawing/2014/main" id="{3AE56A87-D467-4ED0-8F15-81424BC31C8F}"/>
                </a:ext>
              </a:extLst>
            </p:cNvPr>
            <p:cNvSpPr/>
            <p:nvPr/>
          </p:nvSpPr>
          <p:spPr bwMode="black">
            <a:xfrm>
              <a:off x="9406087" y="2521042"/>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82" name="Freihandform: Form 181">
              <a:extLst>
                <a:ext uri="{FF2B5EF4-FFF2-40B4-BE49-F238E27FC236}">
                  <a16:creationId xmlns:a16="http://schemas.microsoft.com/office/drawing/2014/main" id="{EFE874AA-451A-46B8-B8DC-27F4098846DC}"/>
                </a:ext>
              </a:extLst>
            </p:cNvPr>
            <p:cNvSpPr/>
            <p:nvPr/>
          </p:nvSpPr>
          <p:spPr bwMode="black">
            <a:xfrm>
              <a:off x="9930165" y="2521042"/>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83" name="Freihandform: Form 182">
              <a:extLst>
                <a:ext uri="{FF2B5EF4-FFF2-40B4-BE49-F238E27FC236}">
                  <a16:creationId xmlns:a16="http://schemas.microsoft.com/office/drawing/2014/main" id="{A740A507-FDB5-45DF-B828-194F4C163C96}"/>
                </a:ext>
              </a:extLst>
            </p:cNvPr>
            <p:cNvSpPr/>
            <p:nvPr/>
          </p:nvSpPr>
          <p:spPr bwMode="black">
            <a:xfrm>
              <a:off x="10454243" y="2521042"/>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84" name="Freihandform: Form 183">
              <a:extLst>
                <a:ext uri="{FF2B5EF4-FFF2-40B4-BE49-F238E27FC236}">
                  <a16:creationId xmlns:a16="http://schemas.microsoft.com/office/drawing/2014/main" id="{0CD94070-8C98-4C5A-9CDD-2CEED87B7519}"/>
                </a:ext>
              </a:extLst>
            </p:cNvPr>
            <p:cNvSpPr/>
            <p:nvPr/>
          </p:nvSpPr>
          <p:spPr bwMode="black">
            <a:xfrm>
              <a:off x="10978233" y="2521042"/>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560"/>
                  </a:lnTo>
                  <a:lnTo>
                    <a:pt x="17343" y="47627"/>
                  </a:lnTo>
                  <a:lnTo>
                    <a:pt x="32838"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85" name="Freihandform: Form 184">
              <a:extLst>
                <a:ext uri="{FF2B5EF4-FFF2-40B4-BE49-F238E27FC236}">
                  <a16:creationId xmlns:a16="http://schemas.microsoft.com/office/drawing/2014/main" id="{8636FF83-A685-4F57-95EC-C9DA5E27AABD}"/>
                </a:ext>
              </a:extLst>
            </p:cNvPr>
            <p:cNvSpPr/>
            <p:nvPr/>
          </p:nvSpPr>
          <p:spPr bwMode="black">
            <a:xfrm>
              <a:off x="11502311" y="2521042"/>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560"/>
                  </a:lnTo>
                  <a:lnTo>
                    <a:pt x="17343" y="47627"/>
                  </a:lnTo>
                  <a:lnTo>
                    <a:pt x="32838"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86" name="Freihandform: Form 185">
              <a:extLst>
                <a:ext uri="{FF2B5EF4-FFF2-40B4-BE49-F238E27FC236}">
                  <a16:creationId xmlns:a16="http://schemas.microsoft.com/office/drawing/2014/main" id="{CFB6AB1F-513E-4C78-A0FA-1D312A91CA4A}"/>
                </a:ext>
              </a:extLst>
            </p:cNvPr>
            <p:cNvSpPr/>
            <p:nvPr/>
          </p:nvSpPr>
          <p:spPr bwMode="black">
            <a:xfrm>
              <a:off x="12026389" y="2521042"/>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9" y="38560"/>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187" name="Freihandform: Form 186">
              <a:extLst>
                <a:ext uri="{FF2B5EF4-FFF2-40B4-BE49-F238E27FC236}">
                  <a16:creationId xmlns:a16="http://schemas.microsoft.com/office/drawing/2014/main" id="{C0FA3F9E-8EFE-4B9E-9D7B-A4BBAF5DD5E1}"/>
                </a:ext>
              </a:extLst>
            </p:cNvPr>
            <p:cNvSpPr/>
            <p:nvPr/>
          </p:nvSpPr>
          <p:spPr bwMode="black">
            <a:xfrm>
              <a:off x="7309863" y="304512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9 w 50092"/>
                <a:gd name="connsiteY7" fmla="*/ 38472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9" y="38472"/>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188" name="Freihandform: Form 187">
              <a:extLst>
                <a:ext uri="{FF2B5EF4-FFF2-40B4-BE49-F238E27FC236}">
                  <a16:creationId xmlns:a16="http://schemas.microsoft.com/office/drawing/2014/main" id="{0E1A9766-B2F2-4AA3-A66A-144E47BA789F}"/>
                </a:ext>
              </a:extLst>
            </p:cNvPr>
            <p:cNvSpPr/>
            <p:nvPr/>
          </p:nvSpPr>
          <p:spPr bwMode="black">
            <a:xfrm>
              <a:off x="7833941" y="304512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89" name="Freihandform: Form 188">
              <a:extLst>
                <a:ext uri="{FF2B5EF4-FFF2-40B4-BE49-F238E27FC236}">
                  <a16:creationId xmlns:a16="http://schemas.microsoft.com/office/drawing/2014/main" id="{03C2A382-3E0F-4DF4-98CA-6C7B496645AD}"/>
                </a:ext>
              </a:extLst>
            </p:cNvPr>
            <p:cNvSpPr/>
            <p:nvPr/>
          </p:nvSpPr>
          <p:spPr bwMode="black">
            <a:xfrm>
              <a:off x="8358019" y="304512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90" name="Freihandform: Form 189">
              <a:extLst>
                <a:ext uri="{FF2B5EF4-FFF2-40B4-BE49-F238E27FC236}">
                  <a16:creationId xmlns:a16="http://schemas.microsoft.com/office/drawing/2014/main" id="{78F06262-84B6-435F-ABED-E7762F47CDD9}"/>
                </a:ext>
              </a:extLst>
            </p:cNvPr>
            <p:cNvSpPr/>
            <p:nvPr/>
          </p:nvSpPr>
          <p:spPr bwMode="black">
            <a:xfrm>
              <a:off x="8882009" y="3045120"/>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472 h 47627"/>
                <a:gd name="connsiteX5" fmla="*/ 17343 w 50092"/>
                <a:gd name="connsiteY5" fmla="*/ 47627 h 47627"/>
                <a:gd name="connsiteX6" fmla="*/ 32837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472"/>
                  </a:lnTo>
                  <a:lnTo>
                    <a:pt x="17343" y="47627"/>
                  </a:lnTo>
                  <a:lnTo>
                    <a:pt x="32837"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91" name="Freihandform: Form 190">
              <a:extLst>
                <a:ext uri="{FF2B5EF4-FFF2-40B4-BE49-F238E27FC236}">
                  <a16:creationId xmlns:a16="http://schemas.microsoft.com/office/drawing/2014/main" id="{0E09B75D-3D98-4B9F-BCB8-631424CDBCA2}"/>
                </a:ext>
              </a:extLst>
            </p:cNvPr>
            <p:cNvSpPr/>
            <p:nvPr/>
          </p:nvSpPr>
          <p:spPr bwMode="black">
            <a:xfrm>
              <a:off x="9406087" y="304512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92" name="Freihandform: Form 191">
              <a:extLst>
                <a:ext uri="{FF2B5EF4-FFF2-40B4-BE49-F238E27FC236}">
                  <a16:creationId xmlns:a16="http://schemas.microsoft.com/office/drawing/2014/main" id="{11FE66B4-366F-429E-923A-F02BC50E16AE}"/>
                </a:ext>
              </a:extLst>
            </p:cNvPr>
            <p:cNvSpPr/>
            <p:nvPr/>
          </p:nvSpPr>
          <p:spPr bwMode="black">
            <a:xfrm>
              <a:off x="9930165" y="304512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93" name="Freihandform: Form 192">
              <a:extLst>
                <a:ext uri="{FF2B5EF4-FFF2-40B4-BE49-F238E27FC236}">
                  <a16:creationId xmlns:a16="http://schemas.microsoft.com/office/drawing/2014/main" id="{31E650ED-9319-414D-BE68-59CC57835D05}"/>
                </a:ext>
              </a:extLst>
            </p:cNvPr>
            <p:cNvSpPr/>
            <p:nvPr/>
          </p:nvSpPr>
          <p:spPr bwMode="black">
            <a:xfrm>
              <a:off x="10454243" y="304512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94" name="Freihandform: Form 193">
              <a:extLst>
                <a:ext uri="{FF2B5EF4-FFF2-40B4-BE49-F238E27FC236}">
                  <a16:creationId xmlns:a16="http://schemas.microsoft.com/office/drawing/2014/main" id="{C526A14E-FAEE-4098-A2CB-BB8B19EF03CD}"/>
                </a:ext>
              </a:extLst>
            </p:cNvPr>
            <p:cNvSpPr/>
            <p:nvPr/>
          </p:nvSpPr>
          <p:spPr bwMode="black">
            <a:xfrm>
              <a:off x="10978233" y="3045120"/>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472"/>
                  </a:lnTo>
                  <a:lnTo>
                    <a:pt x="17343" y="47627"/>
                  </a:lnTo>
                  <a:lnTo>
                    <a:pt x="32838"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95" name="Freihandform: Form 194">
              <a:extLst>
                <a:ext uri="{FF2B5EF4-FFF2-40B4-BE49-F238E27FC236}">
                  <a16:creationId xmlns:a16="http://schemas.microsoft.com/office/drawing/2014/main" id="{F9104510-9343-49F4-8DAB-6765F301F878}"/>
                </a:ext>
              </a:extLst>
            </p:cNvPr>
            <p:cNvSpPr/>
            <p:nvPr/>
          </p:nvSpPr>
          <p:spPr bwMode="black">
            <a:xfrm>
              <a:off x="11502311" y="3045120"/>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472"/>
                  </a:lnTo>
                  <a:lnTo>
                    <a:pt x="17343" y="47627"/>
                  </a:lnTo>
                  <a:lnTo>
                    <a:pt x="32838"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96" name="Freihandform: Form 195">
              <a:extLst>
                <a:ext uri="{FF2B5EF4-FFF2-40B4-BE49-F238E27FC236}">
                  <a16:creationId xmlns:a16="http://schemas.microsoft.com/office/drawing/2014/main" id="{DBCB96EA-8053-45DC-81D2-AE67F38156A8}"/>
                </a:ext>
              </a:extLst>
            </p:cNvPr>
            <p:cNvSpPr/>
            <p:nvPr/>
          </p:nvSpPr>
          <p:spPr bwMode="black">
            <a:xfrm>
              <a:off x="12026389" y="304512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9 w 50092"/>
                <a:gd name="connsiteY7" fmla="*/ 38472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9" y="38472"/>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197" name="Freihandform: Form 196">
              <a:extLst>
                <a:ext uri="{FF2B5EF4-FFF2-40B4-BE49-F238E27FC236}">
                  <a16:creationId xmlns:a16="http://schemas.microsoft.com/office/drawing/2014/main" id="{5B76BC3E-906A-40FB-B157-A3A53F1E1160}"/>
                </a:ext>
              </a:extLst>
            </p:cNvPr>
            <p:cNvSpPr/>
            <p:nvPr/>
          </p:nvSpPr>
          <p:spPr bwMode="black">
            <a:xfrm>
              <a:off x="7309863" y="3569110"/>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7"/>
                  </a:lnTo>
                  <a:lnTo>
                    <a:pt x="32749" y="47627"/>
                  </a:lnTo>
                  <a:lnTo>
                    <a:pt x="45339" y="38560"/>
                  </a:lnTo>
                  <a:lnTo>
                    <a:pt x="50092" y="23858"/>
                  </a:lnTo>
                  <a:lnTo>
                    <a:pt x="45339" y="9156"/>
                  </a:lnTo>
                  <a:close/>
                </a:path>
              </a:pathLst>
            </a:custGeom>
            <a:grpFill/>
            <a:ln w="8803" cap="flat">
              <a:noFill/>
              <a:prstDash val="solid"/>
              <a:miter/>
            </a:ln>
          </p:spPr>
          <p:txBody>
            <a:bodyPr lIns="0" tIns="0" rIns="0" bIns="0" rtlCol="0" anchor="ctr"/>
            <a:lstStyle/>
            <a:p>
              <a:endParaRPr lang="en-GB" sz="1350" dirty="0"/>
            </a:p>
          </p:txBody>
        </p:sp>
        <p:sp>
          <p:nvSpPr>
            <p:cNvPr id="198" name="Freihandform: Form 197">
              <a:extLst>
                <a:ext uri="{FF2B5EF4-FFF2-40B4-BE49-F238E27FC236}">
                  <a16:creationId xmlns:a16="http://schemas.microsoft.com/office/drawing/2014/main" id="{058A1F2D-2EE0-40F5-A385-EDA9973C573A}"/>
                </a:ext>
              </a:extLst>
            </p:cNvPr>
            <p:cNvSpPr/>
            <p:nvPr/>
          </p:nvSpPr>
          <p:spPr bwMode="black">
            <a:xfrm>
              <a:off x="7833941" y="3569110"/>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250" y="38560"/>
                  </a:lnTo>
                  <a:lnTo>
                    <a:pt x="50092" y="23858"/>
                  </a:lnTo>
                  <a:lnTo>
                    <a:pt x="45250" y="9156"/>
                  </a:lnTo>
                  <a:close/>
                </a:path>
              </a:pathLst>
            </a:custGeom>
            <a:grpFill/>
            <a:ln w="8803" cap="flat">
              <a:noFill/>
              <a:prstDash val="solid"/>
              <a:miter/>
            </a:ln>
          </p:spPr>
          <p:txBody>
            <a:bodyPr lIns="0" tIns="0" rIns="0" bIns="0" rtlCol="0" anchor="ctr"/>
            <a:lstStyle/>
            <a:p>
              <a:endParaRPr lang="en-GB" sz="1350" dirty="0"/>
            </a:p>
          </p:txBody>
        </p:sp>
        <p:sp>
          <p:nvSpPr>
            <p:cNvPr id="199" name="Freihandform: Form 198">
              <a:extLst>
                <a:ext uri="{FF2B5EF4-FFF2-40B4-BE49-F238E27FC236}">
                  <a16:creationId xmlns:a16="http://schemas.microsoft.com/office/drawing/2014/main" id="{15B89464-A127-43BF-A4F0-83D684E0B777}"/>
                </a:ext>
              </a:extLst>
            </p:cNvPr>
            <p:cNvSpPr/>
            <p:nvPr/>
          </p:nvSpPr>
          <p:spPr bwMode="black">
            <a:xfrm>
              <a:off x="8358019" y="3569110"/>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250" y="38560"/>
                  </a:lnTo>
                  <a:lnTo>
                    <a:pt x="50092" y="23858"/>
                  </a:lnTo>
                  <a:lnTo>
                    <a:pt x="45250" y="9156"/>
                  </a:lnTo>
                  <a:close/>
                </a:path>
              </a:pathLst>
            </a:custGeom>
            <a:grpFill/>
            <a:ln w="8803" cap="flat">
              <a:noFill/>
              <a:prstDash val="solid"/>
              <a:miter/>
            </a:ln>
          </p:spPr>
          <p:txBody>
            <a:bodyPr lIns="0" tIns="0" rIns="0" bIns="0" rtlCol="0" anchor="ctr"/>
            <a:lstStyle/>
            <a:p>
              <a:endParaRPr lang="en-GB" sz="1350" dirty="0"/>
            </a:p>
          </p:txBody>
        </p:sp>
        <p:sp>
          <p:nvSpPr>
            <p:cNvPr id="200" name="Freihandform: Form 199">
              <a:extLst>
                <a:ext uri="{FF2B5EF4-FFF2-40B4-BE49-F238E27FC236}">
                  <a16:creationId xmlns:a16="http://schemas.microsoft.com/office/drawing/2014/main" id="{A546894F-5905-492B-9AA4-BC7B43A20713}"/>
                </a:ext>
              </a:extLst>
            </p:cNvPr>
            <p:cNvSpPr/>
            <p:nvPr/>
          </p:nvSpPr>
          <p:spPr bwMode="black">
            <a:xfrm>
              <a:off x="8882009" y="3569110"/>
              <a:ext cx="50092" cy="47627"/>
            </a:xfrm>
            <a:custGeom>
              <a:avLst/>
              <a:gdLst>
                <a:gd name="connsiteX0" fmla="*/ 32837 w 50092"/>
                <a:gd name="connsiteY0" fmla="*/ 0 h 47627"/>
                <a:gd name="connsiteX1" fmla="*/ 17343 w 50092"/>
                <a:gd name="connsiteY1" fmla="*/ 0 h 47627"/>
                <a:gd name="connsiteX2" fmla="*/ 4842 w 50092"/>
                <a:gd name="connsiteY2" fmla="*/ 9156 h 47627"/>
                <a:gd name="connsiteX3" fmla="*/ 0 w 50092"/>
                <a:gd name="connsiteY3" fmla="*/ 23858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156"/>
                  </a:lnTo>
                  <a:lnTo>
                    <a:pt x="0" y="23858"/>
                  </a:lnTo>
                  <a:lnTo>
                    <a:pt x="4842" y="38560"/>
                  </a:lnTo>
                  <a:lnTo>
                    <a:pt x="17343" y="47627"/>
                  </a:lnTo>
                  <a:lnTo>
                    <a:pt x="32837"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01" name="Freihandform: Form 200">
              <a:extLst>
                <a:ext uri="{FF2B5EF4-FFF2-40B4-BE49-F238E27FC236}">
                  <a16:creationId xmlns:a16="http://schemas.microsoft.com/office/drawing/2014/main" id="{96381585-7355-48A9-BC58-1EE74DB00710}"/>
                </a:ext>
              </a:extLst>
            </p:cNvPr>
            <p:cNvSpPr/>
            <p:nvPr/>
          </p:nvSpPr>
          <p:spPr bwMode="black">
            <a:xfrm>
              <a:off x="9406087" y="3569110"/>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02" name="Freihandform: Form 201">
              <a:extLst>
                <a:ext uri="{FF2B5EF4-FFF2-40B4-BE49-F238E27FC236}">
                  <a16:creationId xmlns:a16="http://schemas.microsoft.com/office/drawing/2014/main" id="{131A0173-6E09-47DF-A4D3-3C5AC37D5259}"/>
                </a:ext>
              </a:extLst>
            </p:cNvPr>
            <p:cNvSpPr/>
            <p:nvPr/>
          </p:nvSpPr>
          <p:spPr bwMode="black">
            <a:xfrm>
              <a:off x="9930165" y="3569110"/>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03" name="Freihandform: Form 202">
              <a:extLst>
                <a:ext uri="{FF2B5EF4-FFF2-40B4-BE49-F238E27FC236}">
                  <a16:creationId xmlns:a16="http://schemas.microsoft.com/office/drawing/2014/main" id="{D81C9902-6111-47A1-A18F-D7F298C9FA87}"/>
                </a:ext>
              </a:extLst>
            </p:cNvPr>
            <p:cNvSpPr/>
            <p:nvPr/>
          </p:nvSpPr>
          <p:spPr bwMode="black">
            <a:xfrm>
              <a:off x="10454243" y="3569110"/>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250" y="38560"/>
                  </a:lnTo>
                  <a:lnTo>
                    <a:pt x="50092" y="23858"/>
                  </a:lnTo>
                  <a:lnTo>
                    <a:pt x="45250" y="9156"/>
                  </a:lnTo>
                  <a:close/>
                </a:path>
              </a:pathLst>
            </a:custGeom>
            <a:grpFill/>
            <a:ln w="8803" cap="flat">
              <a:noFill/>
              <a:prstDash val="solid"/>
              <a:miter/>
            </a:ln>
          </p:spPr>
          <p:txBody>
            <a:bodyPr lIns="0" tIns="0" rIns="0" bIns="0" rtlCol="0" anchor="ctr"/>
            <a:lstStyle/>
            <a:p>
              <a:endParaRPr lang="en-GB" sz="1350" dirty="0"/>
            </a:p>
          </p:txBody>
        </p:sp>
        <p:sp>
          <p:nvSpPr>
            <p:cNvPr id="204" name="Freihandform: Form 203">
              <a:extLst>
                <a:ext uri="{FF2B5EF4-FFF2-40B4-BE49-F238E27FC236}">
                  <a16:creationId xmlns:a16="http://schemas.microsoft.com/office/drawing/2014/main" id="{0DE305D1-3CD0-42FF-93CF-D07E62FEE5FE}"/>
                </a:ext>
              </a:extLst>
            </p:cNvPr>
            <p:cNvSpPr/>
            <p:nvPr/>
          </p:nvSpPr>
          <p:spPr bwMode="black">
            <a:xfrm>
              <a:off x="10978233" y="3569110"/>
              <a:ext cx="50092" cy="47627"/>
            </a:xfrm>
            <a:custGeom>
              <a:avLst/>
              <a:gdLst>
                <a:gd name="connsiteX0" fmla="*/ 32838 w 50092"/>
                <a:gd name="connsiteY0" fmla="*/ 0 h 47627"/>
                <a:gd name="connsiteX1" fmla="*/ 17343 w 50092"/>
                <a:gd name="connsiteY1" fmla="*/ 0 h 47627"/>
                <a:gd name="connsiteX2" fmla="*/ 4842 w 50092"/>
                <a:gd name="connsiteY2" fmla="*/ 9156 h 47627"/>
                <a:gd name="connsiteX3" fmla="*/ 0 w 50092"/>
                <a:gd name="connsiteY3" fmla="*/ 23858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156"/>
                  </a:lnTo>
                  <a:lnTo>
                    <a:pt x="0" y="23858"/>
                  </a:lnTo>
                  <a:lnTo>
                    <a:pt x="4842" y="38560"/>
                  </a:lnTo>
                  <a:lnTo>
                    <a:pt x="17343" y="47627"/>
                  </a:lnTo>
                  <a:lnTo>
                    <a:pt x="32838"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05" name="Freihandform: Form 204">
              <a:extLst>
                <a:ext uri="{FF2B5EF4-FFF2-40B4-BE49-F238E27FC236}">
                  <a16:creationId xmlns:a16="http://schemas.microsoft.com/office/drawing/2014/main" id="{01442F77-3AAF-429D-868F-D96807C91175}"/>
                </a:ext>
              </a:extLst>
            </p:cNvPr>
            <p:cNvSpPr/>
            <p:nvPr/>
          </p:nvSpPr>
          <p:spPr bwMode="black">
            <a:xfrm>
              <a:off x="11502311" y="3569110"/>
              <a:ext cx="50092" cy="47627"/>
            </a:xfrm>
            <a:custGeom>
              <a:avLst/>
              <a:gdLst>
                <a:gd name="connsiteX0" fmla="*/ 32838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156"/>
                  </a:lnTo>
                  <a:lnTo>
                    <a:pt x="0" y="23858"/>
                  </a:lnTo>
                  <a:lnTo>
                    <a:pt x="4754" y="38560"/>
                  </a:lnTo>
                  <a:lnTo>
                    <a:pt x="17343" y="47627"/>
                  </a:lnTo>
                  <a:lnTo>
                    <a:pt x="32838"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06" name="Freihandform: Form 205">
              <a:extLst>
                <a:ext uri="{FF2B5EF4-FFF2-40B4-BE49-F238E27FC236}">
                  <a16:creationId xmlns:a16="http://schemas.microsoft.com/office/drawing/2014/main" id="{3D79E013-4C7A-4E6F-A24D-E0D0B8850CC5}"/>
                </a:ext>
              </a:extLst>
            </p:cNvPr>
            <p:cNvSpPr/>
            <p:nvPr/>
          </p:nvSpPr>
          <p:spPr bwMode="black">
            <a:xfrm>
              <a:off x="12026389" y="3569110"/>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7"/>
                  </a:lnTo>
                  <a:lnTo>
                    <a:pt x="32749" y="47627"/>
                  </a:lnTo>
                  <a:lnTo>
                    <a:pt x="45339" y="38560"/>
                  </a:lnTo>
                  <a:lnTo>
                    <a:pt x="50092" y="23858"/>
                  </a:lnTo>
                  <a:lnTo>
                    <a:pt x="45339" y="9156"/>
                  </a:lnTo>
                  <a:close/>
                </a:path>
              </a:pathLst>
            </a:custGeom>
            <a:grpFill/>
            <a:ln w="8803" cap="flat">
              <a:noFill/>
              <a:prstDash val="solid"/>
              <a:miter/>
            </a:ln>
          </p:spPr>
          <p:txBody>
            <a:bodyPr lIns="0" tIns="0" rIns="0" bIns="0" rtlCol="0" anchor="ctr"/>
            <a:lstStyle/>
            <a:p>
              <a:endParaRPr lang="en-GB" sz="1350" dirty="0"/>
            </a:p>
          </p:txBody>
        </p:sp>
        <p:sp>
          <p:nvSpPr>
            <p:cNvPr id="207" name="Freihandform: Form 206">
              <a:extLst>
                <a:ext uri="{FF2B5EF4-FFF2-40B4-BE49-F238E27FC236}">
                  <a16:creationId xmlns:a16="http://schemas.microsoft.com/office/drawing/2014/main" id="{45DA25C9-A143-48EC-8A8B-4EC1D90E28A7}"/>
                </a:ext>
              </a:extLst>
            </p:cNvPr>
            <p:cNvSpPr/>
            <p:nvPr/>
          </p:nvSpPr>
          <p:spPr bwMode="black">
            <a:xfrm>
              <a:off x="7309863" y="4093188"/>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9" y="38560"/>
                  </a:lnTo>
                  <a:lnTo>
                    <a:pt x="50092" y="23858"/>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208" name="Freihandform: Form 207">
              <a:extLst>
                <a:ext uri="{FF2B5EF4-FFF2-40B4-BE49-F238E27FC236}">
                  <a16:creationId xmlns:a16="http://schemas.microsoft.com/office/drawing/2014/main" id="{C9099537-2DBC-4092-B132-31153B4DAD80}"/>
                </a:ext>
              </a:extLst>
            </p:cNvPr>
            <p:cNvSpPr/>
            <p:nvPr/>
          </p:nvSpPr>
          <p:spPr bwMode="black">
            <a:xfrm>
              <a:off x="7833941" y="409318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09" name="Freihandform: Form 208">
              <a:extLst>
                <a:ext uri="{FF2B5EF4-FFF2-40B4-BE49-F238E27FC236}">
                  <a16:creationId xmlns:a16="http://schemas.microsoft.com/office/drawing/2014/main" id="{F7E84F3C-0717-48B1-8115-841039677466}"/>
                </a:ext>
              </a:extLst>
            </p:cNvPr>
            <p:cNvSpPr/>
            <p:nvPr/>
          </p:nvSpPr>
          <p:spPr bwMode="black">
            <a:xfrm>
              <a:off x="8358019" y="409318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10" name="Freihandform: Form 209">
              <a:extLst>
                <a:ext uri="{FF2B5EF4-FFF2-40B4-BE49-F238E27FC236}">
                  <a16:creationId xmlns:a16="http://schemas.microsoft.com/office/drawing/2014/main" id="{EDA81BB1-EB4E-4665-B0EA-6A8C88CE5EC6}"/>
                </a:ext>
              </a:extLst>
            </p:cNvPr>
            <p:cNvSpPr/>
            <p:nvPr/>
          </p:nvSpPr>
          <p:spPr bwMode="black">
            <a:xfrm>
              <a:off x="8882009" y="4093188"/>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858"/>
                  </a:lnTo>
                  <a:lnTo>
                    <a:pt x="4842" y="38560"/>
                  </a:lnTo>
                  <a:lnTo>
                    <a:pt x="17343" y="47627"/>
                  </a:lnTo>
                  <a:lnTo>
                    <a:pt x="32837"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11" name="Freihandform: Form 210">
              <a:extLst>
                <a:ext uri="{FF2B5EF4-FFF2-40B4-BE49-F238E27FC236}">
                  <a16:creationId xmlns:a16="http://schemas.microsoft.com/office/drawing/2014/main" id="{CBF345B6-1BC2-4338-9AD0-050551343D89}"/>
                </a:ext>
              </a:extLst>
            </p:cNvPr>
            <p:cNvSpPr/>
            <p:nvPr/>
          </p:nvSpPr>
          <p:spPr bwMode="black">
            <a:xfrm>
              <a:off x="9406087" y="4093188"/>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12" name="Freihandform: Form 211">
              <a:extLst>
                <a:ext uri="{FF2B5EF4-FFF2-40B4-BE49-F238E27FC236}">
                  <a16:creationId xmlns:a16="http://schemas.microsoft.com/office/drawing/2014/main" id="{A7C0757D-C02E-4599-B11F-69BA696C1C3F}"/>
                </a:ext>
              </a:extLst>
            </p:cNvPr>
            <p:cNvSpPr/>
            <p:nvPr/>
          </p:nvSpPr>
          <p:spPr bwMode="black">
            <a:xfrm>
              <a:off x="9930165" y="409318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13" name="Freihandform: Form 212">
              <a:extLst>
                <a:ext uri="{FF2B5EF4-FFF2-40B4-BE49-F238E27FC236}">
                  <a16:creationId xmlns:a16="http://schemas.microsoft.com/office/drawing/2014/main" id="{454AA97C-D21D-44DB-8CEB-8635D58EFF3C}"/>
                </a:ext>
              </a:extLst>
            </p:cNvPr>
            <p:cNvSpPr/>
            <p:nvPr/>
          </p:nvSpPr>
          <p:spPr bwMode="black">
            <a:xfrm>
              <a:off x="10454243" y="409318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14" name="Freihandform: Form 213">
              <a:extLst>
                <a:ext uri="{FF2B5EF4-FFF2-40B4-BE49-F238E27FC236}">
                  <a16:creationId xmlns:a16="http://schemas.microsoft.com/office/drawing/2014/main" id="{61E94CA0-E840-4B54-8CF6-BF86F45D9FAB}"/>
                </a:ext>
              </a:extLst>
            </p:cNvPr>
            <p:cNvSpPr/>
            <p:nvPr/>
          </p:nvSpPr>
          <p:spPr bwMode="black">
            <a:xfrm>
              <a:off x="10978233" y="4093188"/>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858"/>
                  </a:lnTo>
                  <a:lnTo>
                    <a:pt x="4842" y="38560"/>
                  </a:lnTo>
                  <a:lnTo>
                    <a:pt x="17343" y="47627"/>
                  </a:lnTo>
                  <a:lnTo>
                    <a:pt x="32838"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15" name="Freihandform: Form 214">
              <a:extLst>
                <a:ext uri="{FF2B5EF4-FFF2-40B4-BE49-F238E27FC236}">
                  <a16:creationId xmlns:a16="http://schemas.microsoft.com/office/drawing/2014/main" id="{CC39E9E6-9DD7-495D-B5DA-D01C549AEC00}"/>
                </a:ext>
              </a:extLst>
            </p:cNvPr>
            <p:cNvSpPr/>
            <p:nvPr/>
          </p:nvSpPr>
          <p:spPr bwMode="black">
            <a:xfrm>
              <a:off x="11502311" y="4093188"/>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858"/>
                  </a:lnTo>
                  <a:lnTo>
                    <a:pt x="4754" y="38560"/>
                  </a:lnTo>
                  <a:lnTo>
                    <a:pt x="17343" y="47627"/>
                  </a:lnTo>
                  <a:lnTo>
                    <a:pt x="32838"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16" name="Freihandform: Form 215">
              <a:extLst>
                <a:ext uri="{FF2B5EF4-FFF2-40B4-BE49-F238E27FC236}">
                  <a16:creationId xmlns:a16="http://schemas.microsoft.com/office/drawing/2014/main" id="{DC6A6CDD-8967-4C5E-97FD-481B67C3C44C}"/>
                </a:ext>
              </a:extLst>
            </p:cNvPr>
            <p:cNvSpPr/>
            <p:nvPr/>
          </p:nvSpPr>
          <p:spPr bwMode="black">
            <a:xfrm>
              <a:off x="12026389" y="4093188"/>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9" y="38560"/>
                  </a:lnTo>
                  <a:lnTo>
                    <a:pt x="50092" y="23858"/>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217" name="Freihandform: Form 216">
              <a:extLst>
                <a:ext uri="{FF2B5EF4-FFF2-40B4-BE49-F238E27FC236}">
                  <a16:creationId xmlns:a16="http://schemas.microsoft.com/office/drawing/2014/main" id="{257FEF0E-F612-441F-AE0D-64E8F237B01F}"/>
                </a:ext>
              </a:extLst>
            </p:cNvPr>
            <p:cNvSpPr/>
            <p:nvPr/>
          </p:nvSpPr>
          <p:spPr bwMode="black">
            <a:xfrm>
              <a:off x="7309863" y="4617266"/>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9" y="38560"/>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218" name="Freihandform: Form 217">
              <a:extLst>
                <a:ext uri="{FF2B5EF4-FFF2-40B4-BE49-F238E27FC236}">
                  <a16:creationId xmlns:a16="http://schemas.microsoft.com/office/drawing/2014/main" id="{4FB8BA29-4FEA-43AC-A251-338270A9A888}"/>
                </a:ext>
              </a:extLst>
            </p:cNvPr>
            <p:cNvSpPr/>
            <p:nvPr/>
          </p:nvSpPr>
          <p:spPr bwMode="black">
            <a:xfrm>
              <a:off x="7833941" y="461726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19" name="Freihandform: Form 218">
              <a:extLst>
                <a:ext uri="{FF2B5EF4-FFF2-40B4-BE49-F238E27FC236}">
                  <a16:creationId xmlns:a16="http://schemas.microsoft.com/office/drawing/2014/main" id="{7914D57D-022D-4C01-B555-B25412C2059A}"/>
                </a:ext>
              </a:extLst>
            </p:cNvPr>
            <p:cNvSpPr/>
            <p:nvPr/>
          </p:nvSpPr>
          <p:spPr bwMode="black">
            <a:xfrm>
              <a:off x="8358019" y="461726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20" name="Freihandform: Form 219">
              <a:extLst>
                <a:ext uri="{FF2B5EF4-FFF2-40B4-BE49-F238E27FC236}">
                  <a16:creationId xmlns:a16="http://schemas.microsoft.com/office/drawing/2014/main" id="{CD76AAA9-E139-4632-B38D-C462D208880A}"/>
                </a:ext>
              </a:extLst>
            </p:cNvPr>
            <p:cNvSpPr/>
            <p:nvPr/>
          </p:nvSpPr>
          <p:spPr bwMode="black">
            <a:xfrm>
              <a:off x="8882009" y="4617266"/>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560"/>
                  </a:lnTo>
                  <a:lnTo>
                    <a:pt x="17343" y="47627"/>
                  </a:lnTo>
                  <a:lnTo>
                    <a:pt x="32837"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21" name="Freihandform: Form 220">
              <a:extLst>
                <a:ext uri="{FF2B5EF4-FFF2-40B4-BE49-F238E27FC236}">
                  <a16:creationId xmlns:a16="http://schemas.microsoft.com/office/drawing/2014/main" id="{508060A0-FCB8-4F85-AA24-1CFB5746AB80}"/>
                </a:ext>
              </a:extLst>
            </p:cNvPr>
            <p:cNvSpPr/>
            <p:nvPr/>
          </p:nvSpPr>
          <p:spPr bwMode="black">
            <a:xfrm>
              <a:off x="9406087" y="4617266"/>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22" name="Freihandform: Form 221">
              <a:extLst>
                <a:ext uri="{FF2B5EF4-FFF2-40B4-BE49-F238E27FC236}">
                  <a16:creationId xmlns:a16="http://schemas.microsoft.com/office/drawing/2014/main" id="{8F10E752-029F-4F96-8402-A019EAA46FA6}"/>
                </a:ext>
              </a:extLst>
            </p:cNvPr>
            <p:cNvSpPr/>
            <p:nvPr/>
          </p:nvSpPr>
          <p:spPr bwMode="black">
            <a:xfrm>
              <a:off x="9930165" y="461726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23" name="Freihandform: Form 222">
              <a:extLst>
                <a:ext uri="{FF2B5EF4-FFF2-40B4-BE49-F238E27FC236}">
                  <a16:creationId xmlns:a16="http://schemas.microsoft.com/office/drawing/2014/main" id="{0A0BDAF0-4544-4B68-8464-814E53742C5E}"/>
                </a:ext>
              </a:extLst>
            </p:cNvPr>
            <p:cNvSpPr/>
            <p:nvPr/>
          </p:nvSpPr>
          <p:spPr bwMode="black">
            <a:xfrm>
              <a:off x="10454243" y="461726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24" name="Freihandform: Form 223">
              <a:extLst>
                <a:ext uri="{FF2B5EF4-FFF2-40B4-BE49-F238E27FC236}">
                  <a16:creationId xmlns:a16="http://schemas.microsoft.com/office/drawing/2014/main" id="{E2D9F9CB-E393-4AA6-8094-A21037917188}"/>
                </a:ext>
              </a:extLst>
            </p:cNvPr>
            <p:cNvSpPr/>
            <p:nvPr/>
          </p:nvSpPr>
          <p:spPr bwMode="black">
            <a:xfrm>
              <a:off x="10978233" y="4617266"/>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560"/>
                  </a:lnTo>
                  <a:lnTo>
                    <a:pt x="17343" y="47627"/>
                  </a:lnTo>
                  <a:lnTo>
                    <a:pt x="32838"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25" name="Freihandform: Form 224">
              <a:extLst>
                <a:ext uri="{FF2B5EF4-FFF2-40B4-BE49-F238E27FC236}">
                  <a16:creationId xmlns:a16="http://schemas.microsoft.com/office/drawing/2014/main" id="{A1660C07-12BC-4BF4-B8AF-60BD5589AFD4}"/>
                </a:ext>
              </a:extLst>
            </p:cNvPr>
            <p:cNvSpPr/>
            <p:nvPr/>
          </p:nvSpPr>
          <p:spPr bwMode="black">
            <a:xfrm>
              <a:off x="11502311" y="4617266"/>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560"/>
                  </a:lnTo>
                  <a:lnTo>
                    <a:pt x="17343" y="47627"/>
                  </a:lnTo>
                  <a:lnTo>
                    <a:pt x="32838"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26" name="Freihandform: Form 225">
              <a:extLst>
                <a:ext uri="{FF2B5EF4-FFF2-40B4-BE49-F238E27FC236}">
                  <a16:creationId xmlns:a16="http://schemas.microsoft.com/office/drawing/2014/main" id="{5017077B-AD52-4268-960B-28D9CB9D13C6}"/>
                </a:ext>
              </a:extLst>
            </p:cNvPr>
            <p:cNvSpPr/>
            <p:nvPr/>
          </p:nvSpPr>
          <p:spPr bwMode="black">
            <a:xfrm>
              <a:off x="12026389" y="4617266"/>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9" y="38560"/>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227" name="Freihandform: Form 226">
              <a:extLst>
                <a:ext uri="{FF2B5EF4-FFF2-40B4-BE49-F238E27FC236}">
                  <a16:creationId xmlns:a16="http://schemas.microsoft.com/office/drawing/2014/main" id="{CBF6A63E-849A-4C33-886B-3C8B3AD55447}"/>
                </a:ext>
              </a:extLst>
            </p:cNvPr>
            <p:cNvSpPr/>
            <p:nvPr/>
          </p:nvSpPr>
          <p:spPr bwMode="black">
            <a:xfrm>
              <a:off x="7309863" y="5141344"/>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343 w 50092"/>
                <a:gd name="connsiteY5" fmla="*/ 47627 h 47627"/>
                <a:gd name="connsiteX6" fmla="*/ 32749 w 50092"/>
                <a:gd name="connsiteY6" fmla="*/ 47627 h 47627"/>
                <a:gd name="connsiteX7" fmla="*/ 45339 w 50092"/>
                <a:gd name="connsiteY7" fmla="*/ 38472 h 47627"/>
                <a:gd name="connsiteX8" fmla="*/ 50092 w 50092"/>
                <a:gd name="connsiteY8" fmla="*/ 23769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769"/>
                  </a:lnTo>
                  <a:lnTo>
                    <a:pt x="4754" y="38472"/>
                  </a:lnTo>
                  <a:lnTo>
                    <a:pt x="17343" y="47627"/>
                  </a:lnTo>
                  <a:lnTo>
                    <a:pt x="32749" y="47627"/>
                  </a:lnTo>
                  <a:lnTo>
                    <a:pt x="45339" y="38472"/>
                  </a:lnTo>
                  <a:lnTo>
                    <a:pt x="50092" y="23769"/>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228" name="Freihandform: Form 227">
              <a:extLst>
                <a:ext uri="{FF2B5EF4-FFF2-40B4-BE49-F238E27FC236}">
                  <a16:creationId xmlns:a16="http://schemas.microsoft.com/office/drawing/2014/main" id="{C2E7920C-8C57-4EAC-AEDD-3B5DE118972B}"/>
                </a:ext>
              </a:extLst>
            </p:cNvPr>
            <p:cNvSpPr/>
            <p:nvPr/>
          </p:nvSpPr>
          <p:spPr bwMode="black">
            <a:xfrm>
              <a:off x="7833941" y="5141344"/>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69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769"/>
                  </a:lnTo>
                  <a:lnTo>
                    <a:pt x="4754" y="38472"/>
                  </a:lnTo>
                  <a:lnTo>
                    <a:pt x="17255" y="47627"/>
                  </a:lnTo>
                  <a:lnTo>
                    <a:pt x="32749" y="47627"/>
                  </a:lnTo>
                  <a:lnTo>
                    <a:pt x="45250" y="38472"/>
                  </a:lnTo>
                  <a:lnTo>
                    <a:pt x="50092" y="23769"/>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229" name="Freihandform: Form 228">
              <a:extLst>
                <a:ext uri="{FF2B5EF4-FFF2-40B4-BE49-F238E27FC236}">
                  <a16:creationId xmlns:a16="http://schemas.microsoft.com/office/drawing/2014/main" id="{2E74ED3C-658C-4173-9212-8A4ED67BAC95}"/>
                </a:ext>
              </a:extLst>
            </p:cNvPr>
            <p:cNvSpPr/>
            <p:nvPr/>
          </p:nvSpPr>
          <p:spPr bwMode="black">
            <a:xfrm>
              <a:off x="8358019" y="5141344"/>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69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769"/>
                  </a:lnTo>
                  <a:lnTo>
                    <a:pt x="4754" y="38472"/>
                  </a:lnTo>
                  <a:lnTo>
                    <a:pt x="17255" y="47627"/>
                  </a:lnTo>
                  <a:lnTo>
                    <a:pt x="32749" y="47627"/>
                  </a:lnTo>
                  <a:lnTo>
                    <a:pt x="45250" y="38472"/>
                  </a:lnTo>
                  <a:lnTo>
                    <a:pt x="50092" y="23769"/>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230" name="Freihandform: Form 229">
              <a:extLst>
                <a:ext uri="{FF2B5EF4-FFF2-40B4-BE49-F238E27FC236}">
                  <a16:creationId xmlns:a16="http://schemas.microsoft.com/office/drawing/2014/main" id="{393214EF-031F-4D19-8E43-1F53ACFF82E5}"/>
                </a:ext>
              </a:extLst>
            </p:cNvPr>
            <p:cNvSpPr/>
            <p:nvPr/>
          </p:nvSpPr>
          <p:spPr bwMode="black">
            <a:xfrm>
              <a:off x="8882009" y="5141344"/>
              <a:ext cx="50092" cy="47627"/>
            </a:xfrm>
            <a:custGeom>
              <a:avLst/>
              <a:gdLst>
                <a:gd name="connsiteX0" fmla="*/ 32837 w 50092"/>
                <a:gd name="connsiteY0" fmla="*/ 0 h 47627"/>
                <a:gd name="connsiteX1" fmla="*/ 17343 w 50092"/>
                <a:gd name="connsiteY1" fmla="*/ 0 h 47627"/>
                <a:gd name="connsiteX2" fmla="*/ 4842 w 50092"/>
                <a:gd name="connsiteY2" fmla="*/ 9067 h 47627"/>
                <a:gd name="connsiteX3" fmla="*/ 0 w 50092"/>
                <a:gd name="connsiteY3" fmla="*/ 23769 h 47627"/>
                <a:gd name="connsiteX4" fmla="*/ 4842 w 50092"/>
                <a:gd name="connsiteY4" fmla="*/ 38472 h 47627"/>
                <a:gd name="connsiteX5" fmla="*/ 17343 w 50092"/>
                <a:gd name="connsiteY5" fmla="*/ 47627 h 47627"/>
                <a:gd name="connsiteX6" fmla="*/ 32837 w 50092"/>
                <a:gd name="connsiteY6" fmla="*/ 47627 h 47627"/>
                <a:gd name="connsiteX7" fmla="*/ 45338 w 50092"/>
                <a:gd name="connsiteY7" fmla="*/ 38472 h 47627"/>
                <a:gd name="connsiteX8" fmla="*/ 50092 w 50092"/>
                <a:gd name="connsiteY8" fmla="*/ 23769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7"/>
                  </a:lnTo>
                  <a:lnTo>
                    <a:pt x="0" y="23769"/>
                  </a:lnTo>
                  <a:lnTo>
                    <a:pt x="4842" y="38472"/>
                  </a:lnTo>
                  <a:lnTo>
                    <a:pt x="17343" y="47627"/>
                  </a:lnTo>
                  <a:lnTo>
                    <a:pt x="32837" y="47627"/>
                  </a:lnTo>
                  <a:lnTo>
                    <a:pt x="45338" y="38472"/>
                  </a:lnTo>
                  <a:lnTo>
                    <a:pt x="50092" y="23769"/>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31" name="Freihandform: Form 230">
              <a:extLst>
                <a:ext uri="{FF2B5EF4-FFF2-40B4-BE49-F238E27FC236}">
                  <a16:creationId xmlns:a16="http://schemas.microsoft.com/office/drawing/2014/main" id="{5AEC4757-8A29-4B8B-B340-038C8CAE015A}"/>
                </a:ext>
              </a:extLst>
            </p:cNvPr>
            <p:cNvSpPr/>
            <p:nvPr/>
          </p:nvSpPr>
          <p:spPr bwMode="black">
            <a:xfrm>
              <a:off x="9406087" y="5141344"/>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343 w 50092"/>
                <a:gd name="connsiteY5" fmla="*/ 47627 h 47627"/>
                <a:gd name="connsiteX6" fmla="*/ 32749 w 50092"/>
                <a:gd name="connsiteY6" fmla="*/ 47627 h 47627"/>
                <a:gd name="connsiteX7" fmla="*/ 45338 w 50092"/>
                <a:gd name="connsiteY7" fmla="*/ 38472 h 47627"/>
                <a:gd name="connsiteX8" fmla="*/ 50092 w 50092"/>
                <a:gd name="connsiteY8" fmla="*/ 23769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769"/>
                  </a:lnTo>
                  <a:lnTo>
                    <a:pt x="4754" y="38472"/>
                  </a:lnTo>
                  <a:lnTo>
                    <a:pt x="17343" y="47627"/>
                  </a:lnTo>
                  <a:lnTo>
                    <a:pt x="32749" y="47627"/>
                  </a:lnTo>
                  <a:lnTo>
                    <a:pt x="45338" y="38472"/>
                  </a:lnTo>
                  <a:lnTo>
                    <a:pt x="50092" y="23769"/>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32" name="Freihandform: Form 231">
              <a:extLst>
                <a:ext uri="{FF2B5EF4-FFF2-40B4-BE49-F238E27FC236}">
                  <a16:creationId xmlns:a16="http://schemas.microsoft.com/office/drawing/2014/main" id="{AD1F9FA1-9B71-44B4-AF49-F3B04D27D1E8}"/>
                </a:ext>
              </a:extLst>
            </p:cNvPr>
            <p:cNvSpPr/>
            <p:nvPr/>
          </p:nvSpPr>
          <p:spPr bwMode="black">
            <a:xfrm>
              <a:off x="9930165" y="5141344"/>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69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769"/>
                  </a:lnTo>
                  <a:lnTo>
                    <a:pt x="4754" y="38472"/>
                  </a:lnTo>
                  <a:lnTo>
                    <a:pt x="17255" y="47627"/>
                  </a:lnTo>
                  <a:lnTo>
                    <a:pt x="32749" y="47627"/>
                  </a:lnTo>
                  <a:lnTo>
                    <a:pt x="45338" y="38472"/>
                  </a:lnTo>
                  <a:lnTo>
                    <a:pt x="50092" y="23769"/>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33" name="Freihandform: Form 232">
              <a:extLst>
                <a:ext uri="{FF2B5EF4-FFF2-40B4-BE49-F238E27FC236}">
                  <a16:creationId xmlns:a16="http://schemas.microsoft.com/office/drawing/2014/main" id="{CDA27EDA-F0C6-449B-BFB0-4CA4A8130B51}"/>
                </a:ext>
              </a:extLst>
            </p:cNvPr>
            <p:cNvSpPr/>
            <p:nvPr/>
          </p:nvSpPr>
          <p:spPr bwMode="black">
            <a:xfrm>
              <a:off x="10454243" y="5141344"/>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69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769"/>
                  </a:lnTo>
                  <a:lnTo>
                    <a:pt x="4754" y="38472"/>
                  </a:lnTo>
                  <a:lnTo>
                    <a:pt x="17255" y="47627"/>
                  </a:lnTo>
                  <a:lnTo>
                    <a:pt x="32749" y="47627"/>
                  </a:lnTo>
                  <a:lnTo>
                    <a:pt x="45250" y="38472"/>
                  </a:lnTo>
                  <a:lnTo>
                    <a:pt x="50092" y="23769"/>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234" name="Freihandform: Form 233">
              <a:extLst>
                <a:ext uri="{FF2B5EF4-FFF2-40B4-BE49-F238E27FC236}">
                  <a16:creationId xmlns:a16="http://schemas.microsoft.com/office/drawing/2014/main" id="{48B1EF1A-5D47-40C5-8DBB-CB34968FF2B6}"/>
                </a:ext>
              </a:extLst>
            </p:cNvPr>
            <p:cNvSpPr/>
            <p:nvPr/>
          </p:nvSpPr>
          <p:spPr bwMode="black">
            <a:xfrm>
              <a:off x="10978233" y="5141344"/>
              <a:ext cx="50092" cy="47627"/>
            </a:xfrm>
            <a:custGeom>
              <a:avLst/>
              <a:gdLst>
                <a:gd name="connsiteX0" fmla="*/ 32838 w 50092"/>
                <a:gd name="connsiteY0" fmla="*/ 0 h 47627"/>
                <a:gd name="connsiteX1" fmla="*/ 17343 w 50092"/>
                <a:gd name="connsiteY1" fmla="*/ 0 h 47627"/>
                <a:gd name="connsiteX2" fmla="*/ 4842 w 50092"/>
                <a:gd name="connsiteY2" fmla="*/ 9067 h 47627"/>
                <a:gd name="connsiteX3" fmla="*/ 0 w 50092"/>
                <a:gd name="connsiteY3" fmla="*/ 23769 h 47627"/>
                <a:gd name="connsiteX4" fmla="*/ 4842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69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7"/>
                  </a:lnTo>
                  <a:lnTo>
                    <a:pt x="0" y="23769"/>
                  </a:lnTo>
                  <a:lnTo>
                    <a:pt x="4842" y="38472"/>
                  </a:lnTo>
                  <a:lnTo>
                    <a:pt x="17343" y="47627"/>
                  </a:lnTo>
                  <a:lnTo>
                    <a:pt x="32838" y="47627"/>
                  </a:lnTo>
                  <a:lnTo>
                    <a:pt x="45338" y="38472"/>
                  </a:lnTo>
                  <a:lnTo>
                    <a:pt x="50092" y="23769"/>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35" name="Freihandform: Form 234">
              <a:extLst>
                <a:ext uri="{FF2B5EF4-FFF2-40B4-BE49-F238E27FC236}">
                  <a16:creationId xmlns:a16="http://schemas.microsoft.com/office/drawing/2014/main" id="{EE53F300-3229-4946-AF62-7365838559EE}"/>
                </a:ext>
              </a:extLst>
            </p:cNvPr>
            <p:cNvSpPr/>
            <p:nvPr/>
          </p:nvSpPr>
          <p:spPr bwMode="black">
            <a:xfrm>
              <a:off x="11502311" y="5141344"/>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69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769"/>
                  </a:lnTo>
                  <a:lnTo>
                    <a:pt x="4754" y="38472"/>
                  </a:lnTo>
                  <a:lnTo>
                    <a:pt x="17343" y="47627"/>
                  </a:lnTo>
                  <a:lnTo>
                    <a:pt x="32838" y="47627"/>
                  </a:lnTo>
                  <a:lnTo>
                    <a:pt x="45338" y="38472"/>
                  </a:lnTo>
                  <a:lnTo>
                    <a:pt x="50092" y="23769"/>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36" name="Freihandform: Form 235">
              <a:extLst>
                <a:ext uri="{FF2B5EF4-FFF2-40B4-BE49-F238E27FC236}">
                  <a16:creationId xmlns:a16="http://schemas.microsoft.com/office/drawing/2014/main" id="{E8729F64-D0BF-42C9-8890-E2C6901C44BB}"/>
                </a:ext>
              </a:extLst>
            </p:cNvPr>
            <p:cNvSpPr/>
            <p:nvPr/>
          </p:nvSpPr>
          <p:spPr bwMode="black">
            <a:xfrm>
              <a:off x="12026389" y="5141344"/>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343 w 50092"/>
                <a:gd name="connsiteY5" fmla="*/ 47627 h 47627"/>
                <a:gd name="connsiteX6" fmla="*/ 32749 w 50092"/>
                <a:gd name="connsiteY6" fmla="*/ 47627 h 47627"/>
                <a:gd name="connsiteX7" fmla="*/ 45339 w 50092"/>
                <a:gd name="connsiteY7" fmla="*/ 38472 h 47627"/>
                <a:gd name="connsiteX8" fmla="*/ 50092 w 50092"/>
                <a:gd name="connsiteY8" fmla="*/ 23769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769"/>
                  </a:lnTo>
                  <a:lnTo>
                    <a:pt x="4754" y="38472"/>
                  </a:lnTo>
                  <a:lnTo>
                    <a:pt x="17343" y="47627"/>
                  </a:lnTo>
                  <a:lnTo>
                    <a:pt x="32749" y="47627"/>
                  </a:lnTo>
                  <a:lnTo>
                    <a:pt x="45339" y="38472"/>
                  </a:lnTo>
                  <a:lnTo>
                    <a:pt x="50092" y="23769"/>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237" name="Freihandform: Form 236">
              <a:extLst>
                <a:ext uri="{FF2B5EF4-FFF2-40B4-BE49-F238E27FC236}">
                  <a16:creationId xmlns:a16="http://schemas.microsoft.com/office/drawing/2014/main" id="{D28E3FE0-957D-4E9C-BB90-278734063ECF}"/>
                </a:ext>
              </a:extLst>
            </p:cNvPr>
            <p:cNvSpPr/>
            <p:nvPr/>
          </p:nvSpPr>
          <p:spPr bwMode="black">
            <a:xfrm>
              <a:off x="7309863" y="5665334"/>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8 h 47627"/>
                <a:gd name="connsiteX6" fmla="*/ 32749 w 50092"/>
                <a:gd name="connsiteY6" fmla="*/ 47628 h 47627"/>
                <a:gd name="connsiteX7" fmla="*/ 45339 w 50092"/>
                <a:gd name="connsiteY7" fmla="*/ 38560 h 47627"/>
                <a:gd name="connsiteX8" fmla="*/ 50092 w 50092"/>
                <a:gd name="connsiteY8" fmla="*/ 23858 h 47627"/>
                <a:gd name="connsiteX9" fmla="*/ 45339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8"/>
                  </a:lnTo>
                  <a:lnTo>
                    <a:pt x="32749" y="47628"/>
                  </a:lnTo>
                  <a:lnTo>
                    <a:pt x="45339" y="38560"/>
                  </a:lnTo>
                  <a:lnTo>
                    <a:pt x="50092" y="23858"/>
                  </a:lnTo>
                  <a:lnTo>
                    <a:pt x="45339" y="9156"/>
                  </a:lnTo>
                  <a:close/>
                </a:path>
              </a:pathLst>
            </a:custGeom>
            <a:grpFill/>
            <a:ln w="8803" cap="flat">
              <a:noFill/>
              <a:prstDash val="solid"/>
              <a:miter/>
            </a:ln>
          </p:spPr>
          <p:txBody>
            <a:bodyPr lIns="0" tIns="0" rIns="0" bIns="0" rtlCol="0" anchor="ctr"/>
            <a:lstStyle/>
            <a:p>
              <a:endParaRPr lang="en-GB" sz="1350" dirty="0"/>
            </a:p>
          </p:txBody>
        </p:sp>
        <p:sp>
          <p:nvSpPr>
            <p:cNvPr id="238" name="Freihandform: Form 237">
              <a:extLst>
                <a:ext uri="{FF2B5EF4-FFF2-40B4-BE49-F238E27FC236}">
                  <a16:creationId xmlns:a16="http://schemas.microsoft.com/office/drawing/2014/main" id="{E5CA3EA2-669F-42EC-8D24-5F0AB3E84661}"/>
                </a:ext>
              </a:extLst>
            </p:cNvPr>
            <p:cNvSpPr/>
            <p:nvPr/>
          </p:nvSpPr>
          <p:spPr bwMode="black">
            <a:xfrm>
              <a:off x="7833941" y="5665334"/>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8"/>
                  </a:lnTo>
                  <a:lnTo>
                    <a:pt x="32749" y="47628"/>
                  </a:lnTo>
                  <a:lnTo>
                    <a:pt x="45250" y="38560"/>
                  </a:lnTo>
                  <a:lnTo>
                    <a:pt x="50092" y="23858"/>
                  </a:lnTo>
                  <a:lnTo>
                    <a:pt x="45250" y="9156"/>
                  </a:lnTo>
                  <a:close/>
                </a:path>
              </a:pathLst>
            </a:custGeom>
            <a:grpFill/>
            <a:ln w="8803" cap="flat">
              <a:noFill/>
              <a:prstDash val="solid"/>
              <a:miter/>
            </a:ln>
          </p:spPr>
          <p:txBody>
            <a:bodyPr lIns="0" tIns="0" rIns="0" bIns="0" rtlCol="0" anchor="ctr"/>
            <a:lstStyle/>
            <a:p>
              <a:endParaRPr lang="en-GB" sz="1350" dirty="0"/>
            </a:p>
          </p:txBody>
        </p:sp>
        <p:sp>
          <p:nvSpPr>
            <p:cNvPr id="239" name="Freihandform: Form 238">
              <a:extLst>
                <a:ext uri="{FF2B5EF4-FFF2-40B4-BE49-F238E27FC236}">
                  <a16:creationId xmlns:a16="http://schemas.microsoft.com/office/drawing/2014/main" id="{B0FA465C-141A-4AEF-84FB-CA2856C7DE6B}"/>
                </a:ext>
              </a:extLst>
            </p:cNvPr>
            <p:cNvSpPr/>
            <p:nvPr/>
          </p:nvSpPr>
          <p:spPr bwMode="black">
            <a:xfrm>
              <a:off x="8358019" y="5665334"/>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8"/>
                  </a:lnTo>
                  <a:lnTo>
                    <a:pt x="32749" y="47628"/>
                  </a:lnTo>
                  <a:lnTo>
                    <a:pt x="45250" y="38560"/>
                  </a:lnTo>
                  <a:lnTo>
                    <a:pt x="50092" y="23858"/>
                  </a:lnTo>
                  <a:lnTo>
                    <a:pt x="45250" y="9156"/>
                  </a:lnTo>
                  <a:close/>
                </a:path>
              </a:pathLst>
            </a:custGeom>
            <a:grpFill/>
            <a:ln w="8803" cap="flat">
              <a:noFill/>
              <a:prstDash val="solid"/>
              <a:miter/>
            </a:ln>
          </p:spPr>
          <p:txBody>
            <a:bodyPr lIns="0" tIns="0" rIns="0" bIns="0" rtlCol="0" anchor="ctr"/>
            <a:lstStyle/>
            <a:p>
              <a:endParaRPr lang="en-GB" sz="1350" dirty="0"/>
            </a:p>
          </p:txBody>
        </p:sp>
        <p:sp>
          <p:nvSpPr>
            <p:cNvPr id="240" name="Freihandform: Form 239">
              <a:extLst>
                <a:ext uri="{FF2B5EF4-FFF2-40B4-BE49-F238E27FC236}">
                  <a16:creationId xmlns:a16="http://schemas.microsoft.com/office/drawing/2014/main" id="{68AD0048-D300-447B-90AB-F850028D0DB7}"/>
                </a:ext>
              </a:extLst>
            </p:cNvPr>
            <p:cNvSpPr/>
            <p:nvPr/>
          </p:nvSpPr>
          <p:spPr bwMode="black">
            <a:xfrm>
              <a:off x="8882009" y="5665334"/>
              <a:ext cx="50092" cy="47627"/>
            </a:xfrm>
            <a:custGeom>
              <a:avLst/>
              <a:gdLst>
                <a:gd name="connsiteX0" fmla="*/ 32837 w 50092"/>
                <a:gd name="connsiteY0" fmla="*/ 0 h 47627"/>
                <a:gd name="connsiteX1" fmla="*/ 17343 w 50092"/>
                <a:gd name="connsiteY1" fmla="*/ 0 h 47627"/>
                <a:gd name="connsiteX2" fmla="*/ 4842 w 50092"/>
                <a:gd name="connsiteY2" fmla="*/ 9156 h 47627"/>
                <a:gd name="connsiteX3" fmla="*/ 0 w 50092"/>
                <a:gd name="connsiteY3" fmla="*/ 23858 h 47627"/>
                <a:gd name="connsiteX4" fmla="*/ 4842 w 50092"/>
                <a:gd name="connsiteY4" fmla="*/ 38560 h 47627"/>
                <a:gd name="connsiteX5" fmla="*/ 17343 w 50092"/>
                <a:gd name="connsiteY5" fmla="*/ 47628 h 47627"/>
                <a:gd name="connsiteX6" fmla="*/ 32837 w 50092"/>
                <a:gd name="connsiteY6" fmla="*/ 47628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156"/>
                  </a:lnTo>
                  <a:lnTo>
                    <a:pt x="0" y="23858"/>
                  </a:lnTo>
                  <a:lnTo>
                    <a:pt x="4842" y="38560"/>
                  </a:lnTo>
                  <a:lnTo>
                    <a:pt x="17343" y="47628"/>
                  </a:lnTo>
                  <a:lnTo>
                    <a:pt x="32837" y="47628"/>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41" name="Freihandform: Form 240">
              <a:extLst>
                <a:ext uri="{FF2B5EF4-FFF2-40B4-BE49-F238E27FC236}">
                  <a16:creationId xmlns:a16="http://schemas.microsoft.com/office/drawing/2014/main" id="{C1361573-DA9F-437D-BB85-CE91AE133C4C}"/>
                </a:ext>
              </a:extLst>
            </p:cNvPr>
            <p:cNvSpPr/>
            <p:nvPr/>
          </p:nvSpPr>
          <p:spPr bwMode="black">
            <a:xfrm>
              <a:off x="9406087" y="5665334"/>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8 h 47627"/>
                <a:gd name="connsiteX6" fmla="*/ 32749 w 50092"/>
                <a:gd name="connsiteY6" fmla="*/ 47628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8"/>
                  </a:lnTo>
                  <a:lnTo>
                    <a:pt x="32749" y="47628"/>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42" name="Freihandform: Form 241">
              <a:extLst>
                <a:ext uri="{FF2B5EF4-FFF2-40B4-BE49-F238E27FC236}">
                  <a16:creationId xmlns:a16="http://schemas.microsoft.com/office/drawing/2014/main" id="{181A8F43-2E06-4A83-8E7B-A1ABFC7693F5}"/>
                </a:ext>
              </a:extLst>
            </p:cNvPr>
            <p:cNvSpPr/>
            <p:nvPr/>
          </p:nvSpPr>
          <p:spPr bwMode="black">
            <a:xfrm>
              <a:off x="9930165" y="5665334"/>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8 h 47627"/>
                <a:gd name="connsiteX6" fmla="*/ 32749 w 50092"/>
                <a:gd name="connsiteY6" fmla="*/ 47628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8"/>
                  </a:lnTo>
                  <a:lnTo>
                    <a:pt x="32749" y="47628"/>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43" name="Freihandform: Form 242">
              <a:extLst>
                <a:ext uri="{FF2B5EF4-FFF2-40B4-BE49-F238E27FC236}">
                  <a16:creationId xmlns:a16="http://schemas.microsoft.com/office/drawing/2014/main" id="{A4E66BE7-9918-465E-AA5C-882FCE1CCD95}"/>
                </a:ext>
              </a:extLst>
            </p:cNvPr>
            <p:cNvSpPr/>
            <p:nvPr/>
          </p:nvSpPr>
          <p:spPr bwMode="black">
            <a:xfrm>
              <a:off x="10454243" y="5665334"/>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8"/>
                  </a:lnTo>
                  <a:lnTo>
                    <a:pt x="32749" y="47628"/>
                  </a:lnTo>
                  <a:lnTo>
                    <a:pt x="45250" y="38560"/>
                  </a:lnTo>
                  <a:lnTo>
                    <a:pt x="50092" y="23858"/>
                  </a:lnTo>
                  <a:lnTo>
                    <a:pt x="45250" y="9156"/>
                  </a:lnTo>
                  <a:close/>
                </a:path>
              </a:pathLst>
            </a:custGeom>
            <a:grpFill/>
            <a:ln w="8803" cap="flat">
              <a:noFill/>
              <a:prstDash val="solid"/>
              <a:miter/>
            </a:ln>
          </p:spPr>
          <p:txBody>
            <a:bodyPr lIns="0" tIns="0" rIns="0" bIns="0" rtlCol="0" anchor="ctr"/>
            <a:lstStyle/>
            <a:p>
              <a:endParaRPr lang="en-GB" sz="1350" dirty="0"/>
            </a:p>
          </p:txBody>
        </p:sp>
        <p:sp>
          <p:nvSpPr>
            <p:cNvPr id="244" name="Freihandform: Form 243">
              <a:extLst>
                <a:ext uri="{FF2B5EF4-FFF2-40B4-BE49-F238E27FC236}">
                  <a16:creationId xmlns:a16="http://schemas.microsoft.com/office/drawing/2014/main" id="{0C09C156-E946-49EF-9AC4-162EFA5ACBE6}"/>
                </a:ext>
              </a:extLst>
            </p:cNvPr>
            <p:cNvSpPr/>
            <p:nvPr/>
          </p:nvSpPr>
          <p:spPr bwMode="black">
            <a:xfrm>
              <a:off x="10978233" y="5665334"/>
              <a:ext cx="50092" cy="47627"/>
            </a:xfrm>
            <a:custGeom>
              <a:avLst/>
              <a:gdLst>
                <a:gd name="connsiteX0" fmla="*/ 32838 w 50092"/>
                <a:gd name="connsiteY0" fmla="*/ 0 h 47627"/>
                <a:gd name="connsiteX1" fmla="*/ 17343 w 50092"/>
                <a:gd name="connsiteY1" fmla="*/ 0 h 47627"/>
                <a:gd name="connsiteX2" fmla="*/ 4842 w 50092"/>
                <a:gd name="connsiteY2" fmla="*/ 9156 h 47627"/>
                <a:gd name="connsiteX3" fmla="*/ 0 w 50092"/>
                <a:gd name="connsiteY3" fmla="*/ 23858 h 47627"/>
                <a:gd name="connsiteX4" fmla="*/ 4842 w 50092"/>
                <a:gd name="connsiteY4" fmla="*/ 38560 h 47627"/>
                <a:gd name="connsiteX5" fmla="*/ 17343 w 50092"/>
                <a:gd name="connsiteY5" fmla="*/ 47628 h 47627"/>
                <a:gd name="connsiteX6" fmla="*/ 32838 w 50092"/>
                <a:gd name="connsiteY6" fmla="*/ 47628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156"/>
                  </a:lnTo>
                  <a:lnTo>
                    <a:pt x="0" y="23858"/>
                  </a:lnTo>
                  <a:lnTo>
                    <a:pt x="4842" y="38560"/>
                  </a:lnTo>
                  <a:lnTo>
                    <a:pt x="17343" y="47628"/>
                  </a:lnTo>
                  <a:lnTo>
                    <a:pt x="32838" y="47628"/>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45" name="Freihandform: Form 244">
              <a:extLst>
                <a:ext uri="{FF2B5EF4-FFF2-40B4-BE49-F238E27FC236}">
                  <a16:creationId xmlns:a16="http://schemas.microsoft.com/office/drawing/2014/main" id="{E598651E-699B-4F91-B660-7EBB81413A70}"/>
                </a:ext>
              </a:extLst>
            </p:cNvPr>
            <p:cNvSpPr/>
            <p:nvPr/>
          </p:nvSpPr>
          <p:spPr bwMode="black">
            <a:xfrm>
              <a:off x="11502311" y="5665334"/>
              <a:ext cx="50092" cy="47627"/>
            </a:xfrm>
            <a:custGeom>
              <a:avLst/>
              <a:gdLst>
                <a:gd name="connsiteX0" fmla="*/ 32838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8 h 47627"/>
                <a:gd name="connsiteX6" fmla="*/ 32838 w 50092"/>
                <a:gd name="connsiteY6" fmla="*/ 47628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156"/>
                  </a:lnTo>
                  <a:lnTo>
                    <a:pt x="0" y="23858"/>
                  </a:lnTo>
                  <a:lnTo>
                    <a:pt x="4754" y="38560"/>
                  </a:lnTo>
                  <a:lnTo>
                    <a:pt x="17343" y="47628"/>
                  </a:lnTo>
                  <a:lnTo>
                    <a:pt x="32838" y="47628"/>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46" name="Freihandform: Form 245">
              <a:extLst>
                <a:ext uri="{FF2B5EF4-FFF2-40B4-BE49-F238E27FC236}">
                  <a16:creationId xmlns:a16="http://schemas.microsoft.com/office/drawing/2014/main" id="{201F901B-0E6A-40D6-8120-8D295DA9E985}"/>
                </a:ext>
              </a:extLst>
            </p:cNvPr>
            <p:cNvSpPr/>
            <p:nvPr/>
          </p:nvSpPr>
          <p:spPr bwMode="black">
            <a:xfrm>
              <a:off x="12026389" y="5665334"/>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8 h 47627"/>
                <a:gd name="connsiteX6" fmla="*/ 32749 w 50092"/>
                <a:gd name="connsiteY6" fmla="*/ 47628 h 47627"/>
                <a:gd name="connsiteX7" fmla="*/ 45339 w 50092"/>
                <a:gd name="connsiteY7" fmla="*/ 38560 h 47627"/>
                <a:gd name="connsiteX8" fmla="*/ 50092 w 50092"/>
                <a:gd name="connsiteY8" fmla="*/ 23858 h 47627"/>
                <a:gd name="connsiteX9" fmla="*/ 45339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8"/>
                  </a:lnTo>
                  <a:lnTo>
                    <a:pt x="32749" y="47628"/>
                  </a:lnTo>
                  <a:lnTo>
                    <a:pt x="45339" y="38560"/>
                  </a:lnTo>
                  <a:lnTo>
                    <a:pt x="50092" y="23858"/>
                  </a:lnTo>
                  <a:lnTo>
                    <a:pt x="45339" y="9156"/>
                  </a:lnTo>
                  <a:close/>
                </a:path>
              </a:pathLst>
            </a:custGeom>
            <a:grpFill/>
            <a:ln w="8803" cap="flat">
              <a:noFill/>
              <a:prstDash val="solid"/>
              <a:miter/>
            </a:ln>
          </p:spPr>
          <p:txBody>
            <a:bodyPr lIns="0" tIns="0" rIns="0" bIns="0" rtlCol="0" anchor="ctr"/>
            <a:lstStyle/>
            <a:p>
              <a:endParaRPr lang="en-GB" sz="1350" dirty="0"/>
            </a:p>
          </p:txBody>
        </p:sp>
        <p:sp>
          <p:nvSpPr>
            <p:cNvPr id="247" name="Freihandform: Form 246">
              <a:extLst>
                <a:ext uri="{FF2B5EF4-FFF2-40B4-BE49-F238E27FC236}">
                  <a16:creationId xmlns:a16="http://schemas.microsoft.com/office/drawing/2014/main" id="{082414A9-810C-4E71-8E01-CEEEABC98F23}"/>
                </a:ext>
              </a:extLst>
            </p:cNvPr>
            <p:cNvSpPr/>
            <p:nvPr/>
          </p:nvSpPr>
          <p:spPr bwMode="black">
            <a:xfrm>
              <a:off x="7309863" y="6189412"/>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248" name="Freihandform: Form 247">
              <a:extLst>
                <a:ext uri="{FF2B5EF4-FFF2-40B4-BE49-F238E27FC236}">
                  <a16:creationId xmlns:a16="http://schemas.microsoft.com/office/drawing/2014/main" id="{365EA21B-F591-46EA-A9BA-257A0ED96C24}"/>
                </a:ext>
              </a:extLst>
            </p:cNvPr>
            <p:cNvSpPr/>
            <p:nvPr/>
          </p:nvSpPr>
          <p:spPr bwMode="black">
            <a:xfrm>
              <a:off x="7833941" y="6189412"/>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249" name="Freihandform: Form 248">
              <a:extLst>
                <a:ext uri="{FF2B5EF4-FFF2-40B4-BE49-F238E27FC236}">
                  <a16:creationId xmlns:a16="http://schemas.microsoft.com/office/drawing/2014/main" id="{B17F61FB-B724-415A-928B-BF141898D1BA}"/>
                </a:ext>
              </a:extLst>
            </p:cNvPr>
            <p:cNvSpPr/>
            <p:nvPr/>
          </p:nvSpPr>
          <p:spPr bwMode="black">
            <a:xfrm>
              <a:off x="8358019" y="6189412"/>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250" name="Freihandform: Form 249">
              <a:extLst>
                <a:ext uri="{FF2B5EF4-FFF2-40B4-BE49-F238E27FC236}">
                  <a16:creationId xmlns:a16="http://schemas.microsoft.com/office/drawing/2014/main" id="{9DDDEC66-C5C5-4EE1-8A9C-A04082920348}"/>
                </a:ext>
              </a:extLst>
            </p:cNvPr>
            <p:cNvSpPr/>
            <p:nvPr/>
          </p:nvSpPr>
          <p:spPr bwMode="black">
            <a:xfrm>
              <a:off x="8882009" y="6189412"/>
              <a:ext cx="50092" cy="47627"/>
            </a:xfrm>
            <a:custGeom>
              <a:avLst/>
              <a:gdLst>
                <a:gd name="connsiteX0" fmla="*/ 32837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7"/>
                  </a:lnTo>
                  <a:lnTo>
                    <a:pt x="0" y="23857"/>
                  </a:lnTo>
                  <a:lnTo>
                    <a:pt x="4842" y="38560"/>
                  </a:lnTo>
                  <a:lnTo>
                    <a:pt x="17343" y="47627"/>
                  </a:lnTo>
                  <a:lnTo>
                    <a:pt x="32837"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51" name="Freihandform: Form 250">
              <a:extLst>
                <a:ext uri="{FF2B5EF4-FFF2-40B4-BE49-F238E27FC236}">
                  <a16:creationId xmlns:a16="http://schemas.microsoft.com/office/drawing/2014/main" id="{53DAA520-F4CB-43C9-A2F5-C853D1881C8E}"/>
                </a:ext>
              </a:extLst>
            </p:cNvPr>
            <p:cNvSpPr/>
            <p:nvPr/>
          </p:nvSpPr>
          <p:spPr bwMode="black">
            <a:xfrm>
              <a:off x="9406087" y="6189412"/>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52" name="Freihandform: Form 251">
              <a:extLst>
                <a:ext uri="{FF2B5EF4-FFF2-40B4-BE49-F238E27FC236}">
                  <a16:creationId xmlns:a16="http://schemas.microsoft.com/office/drawing/2014/main" id="{F32ADCB0-1B2A-4E8F-8D82-93D9F6062EEA}"/>
                </a:ext>
              </a:extLst>
            </p:cNvPr>
            <p:cNvSpPr/>
            <p:nvPr/>
          </p:nvSpPr>
          <p:spPr bwMode="black">
            <a:xfrm>
              <a:off x="9930165" y="6189412"/>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53" name="Freihandform: Form 252">
              <a:extLst>
                <a:ext uri="{FF2B5EF4-FFF2-40B4-BE49-F238E27FC236}">
                  <a16:creationId xmlns:a16="http://schemas.microsoft.com/office/drawing/2014/main" id="{175E9499-9FBE-4071-98ED-CD5784D8F030}"/>
                </a:ext>
              </a:extLst>
            </p:cNvPr>
            <p:cNvSpPr/>
            <p:nvPr/>
          </p:nvSpPr>
          <p:spPr bwMode="black">
            <a:xfrm>
              <a:off x="10454243" y="6189412"/>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254" name="Freihandform: Form 253">
              <a:extLst>
                <a:ext uri="{FF2B5EF4-FFF2-40B4-BE49-F238E27FC236}">
                  <a16:creationId xmlns:a16="http://schemas.microsoft.com/office/drawing/2014/main" id="{253ABA08-5F64-49BD-B9E8-556E27DB7C32}"/>
                </a:ext>
              </a:extLst>
            </p:cNvPr>
            <p:cNvSpPr/>
            <p:nvPr/>
          </p:nvSpPr>
          <p:spPr bwMode="black">
            <a:xfrm>
              <a:off x="10978233" y="6189412"/>
              <a:ext cx="50092" cy="47627"/>
            </a:xfrm>
            <a:custGeom>
              <a:avLst/>
              <a:gdLst>
                <a:gd name="connsiteX0" fmla="*/ 32838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7"/>
                  </a:lnTo>
                  <a:lnTo>
                    <a:pt x="0" y="23857"/>
                  </a:lnTo>
                  <a:lnTo>
                    <a:pt x="4842"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55" name="Freihandform: Form 254">
              <a:extLst>
                <a:ext uri="{FF2B5EF4-FFF2-40B4-BE49-F238E27FC236}">
                  <a16:creationId xmlns:a16="http://schemas.microsoft.com/office/drawing/2014/main" id="{C08B59BB-2755-408A-83F4-072960646FC4}"/>
                </a:ext>
              </a:extLst>
            </p:cNvPr>
            <p:cNvSpPr/>
            <p:nvPr/>
          </p:nvSpPr>
          <p:spPr bwMode="black">
            <a:xfrm>
              <a:off x="11502311" y="6189412"/>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56" name="Freihandform: Form 255">
              <a:extLst>
                <a:ext uri="{FF2B5EF4-FFF2-40B4-BE49-F238E27FC236}">
                  <a16:creationId xmlns:a16="http://schemas.microsoft.com/office/drawing/2014/main" id="{FBA5043D-D1F3-49FD-842F-1667570495FB}"/>
                </a:ext>
              </a:extLst>
            </p:cNvPr>
            <p:cNvSpPr/>
            <p:nvPr/>
          </p:nvSpPr>
          <p:spPr bwMode="black">
            <a:xfrm>
              <a:off x="12026389" y="6189412"/>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grpFill/>
            <a:ln w="8803" cap="flat">
              <a:noFill/>
              <a:prstDash val="solid"/>
              <a:miter/>
            </a:ln>
          </p:spPr>
          <p:txBody>
            <a:bodyPr lIns="0" tIns="0" rIns="0" bIns="0" rtlCol="0" anchor="ctr"/>
            <a:lstStyle/>
            <a:p>
              <a:endParaRPr lang="en-GB" sz="1350" dirty="0"/>
            </a:p>
          </p:txBody>
        </p:sp>
        <p:grpSp>
          <p:nvGrpSpPr>
            <p:cNvPr id="3" name="Gruppieren 2">
              <a:extLst>
                <a:ext uri="{FF2B5EF4-FFF2-40B4-BE49-F238E27FC236}">
                  <a16:creationId xmlns:a16="http://schemas.microsoft.com/office/drawing/2014/main" id="{099073FA-3DB8-499F-9E4F-E6831BD061EC}"/>
                </a:ext>
              </a:extLst>
            </p:cNvPr>
            <p:cNvGrpSpPr/>
            <p:nvPr/>
          </p:nvGrpSpPr>
          <p:grpSpPr bwMode="black">
            <a:xfrm>
              <a:off x="7309863" y="6713490"/>
              <a:ext cx="4766618" cy="47627"/>
              <a:chOff x="7309863" y="6713490"/>
              <a:chExt cx="4766618" cy="47627"/>
            </a:xfrm>
            <a:grpFill/>
          </p:grpSpPr>
          <p:sp>
            <p:nvSpPr>
              <p:cNvPr id="257" name="Freihandform: Form 256">
                <a:extLst>
                  <a:ext uri="{FF2B5EF4-FFF2-40B4-BE49-F238E27FC236}">
                    <a16:creationId xmlns:a16="http://schemas.microsoft.com/office/drawing/2014/main" id="{40F371FA-1D10-481B-8E4F-AD8BBCF600B7}"/>
                  </a:ext>
                </a:extLst>
              </p:cNvPr>
              <p:cNvSpPr/>
              <p:nvPr/>
            </p:nvSpPr>
            <p:spPr bwMode="black">
              <a:xfrm>
                <a:off x="7309863" y="671349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8 h 47627"/>
                  <a:gd name="connsiteX6" fmla="*/ 32749 w 50092"/>
                  <a:gd name="connsiteY6" fmla="*/ 47628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8"/>
                    </a:lnTo>
                    <a:lnTo>
                      <a:pt x="32749" y="47628"/>
                    </a:lnTo>
                    <a:lnTo>
                      <a:pt x="45339" y="38560"/>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258" name="Freihandform: Form 257">
                <a:extLst>
                  <a:ext uri="{FF2B5EF4-FFF2-40B4-BE49-F238E27FC236}">
                    <a16:creationId xmlns:a16="http://schemas.microsoft.com/office/drawing/2014/main" id="{979D3ACE-FEB8-44F4-92C5-4F3E15BE9F56}"/>
                  </a:ext>
                </a:extLst>
              </p:cNvPr>
              <p:cNvSpPr/>
              <p:nvPr/>
            </p:nvSpPr>
            <p:spPr bwMode="black">
              <a:xfrm>
                <a:off x="7833941" y="671349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8"/>
                    </a:lnTo>
                    <a:lnTo>
                      <a:pt x="32749" y="47628"/>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59" name="Freihandform: Form 258">
                <a:extLst>
                  <a:ext uri="{FF2B5EF4-FFF2-40B4-BE49-F238E27FC236}">
                    <a16:creationId xmlns:a16="http://schemas.microsoft.com/office/drawing/2014/main" id="{EFBA08AD-638B-4C7B-9947-1CAB2F950F59}"/>
                  </a:ext>
                </a:extLst>
              </p:cNvPr>
              <p:cNvSpPr/>
              <p:nvPr/>
            </p:nvSpPr>
            <p:spPr bwMode="black">
              <a:xfrm>
                <a:off x="8358019" y="671349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8"/>
                    </a:lnTo>
                    <a:lnTo>
                      <a:pt x="32749" y="47628"/>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60" name="Freihandform: Form 259">
                <a:extLst>
                  <a:ext uri="{FF2B5EF4-FFF2-40B4-BE49-F238E27FC236}">
                    <a16:creationId xmlns:a16="http://schemas.microsoft.com/office/drawing/2014/main" id="{46A43AD8-46F4-4A66-9D51-F610DD4542B5}"/>
                  </a:ext>
                </a:extLst>
              </p:cNvPr>
              <p:cNvSpPr/>
              <p:nvPr/>
            </p:nvSpPr>
            <p:spPr bwMode="black">
              <a:xfrm>
                <a:off x="8882009" y="6713490"/>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8 h 47627"/>
                  <a:gd name="connsiteX6" fmla="*/ 32837 w 50092"/>
                  <a:gd name="connsiteY6" fmla="*/ 47628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560"/>
                    </a:lnTo>
                    <a:lnTo>
                      <a:pt x="17343" y="47628"/>
                    </a:lnTo>
                    <a:lnTo>
                      <a:pt x="32837" y="47628"/>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61" name="Freihandform: Form 260">
                <a:extLst>
                  <a:ext uri="{FF2B5EF4-FFF2-40B4-BE49-F238E27FC236}">
                    <a16:creationId xmlns:a16="http://schemas.microsoft.com/office/drawing/2014/main" id="{8705B5D9-2280-4FAD-AD86-45DDBFE0C2E0}"/>
                  </a:ext>
                </a:extLst>
              </p:cNvPr>
              <p:cNvSpPr/>
              <p:nvPr/>
            </p:nvSpPr>
            <p:spPr bwMode="black">
              <a:xfrm>
                <a:off x="9406087" y="671349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8 h 47627"/>
                  <a:gd name="connsiteX6" fmla="*/ 32749 w 50092"/>
                  <a:gd name="connsiteY6" fmla="*/ 47628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8"/>
                    </a:lnTo>
                    <a:lnTo>
                      <a:pt x="32749" y="47628"/>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62" name="Freihandform: Form 261">
                <a:extLst>
                  <a:ext uri="{FF2B5EF4-FFF2-40B4-BE49-F238E27FC236}">
                    <a16:creationId xmlns:a16="http://schemas.microsoft.com/office/drawing/2014/main" id="{845A9A68-99AB-493C-8E3D-B2DDCE2C0C91}"/>
                  </a:ext>
                </a:extLst>
              </p:cNvPr>
              <p:cNvSpPr/>
              <p:nvPr/>
            </p:nvSpPr>
            <p:spPr bwMode="black">
              <a:xfrm>
                <a:off x="9930165" y="671349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8 h 47627"/>
                  <a:gd name="connsiteX6" fmla="*/ 32749 w 50092"/>
                  <a:gd name="connsiteY6" fmla="*/ 47628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8"/>
                    </a:lnTo>
                    <a:lnTo>
                      <a:pt x="32749" y="47628"/>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63" name="Freihandform: Form 262">
                <a:extLst>
                  <a:ext uri="{FF2B5EF4-FFF2-40B4-BE49-F238E27FC236}">
                    <a16:creationId xmlns:a16="http://schemas.microsoft.com/office/drawing/2014/main" id="{5894DC0E-DD81-49EE-8B8D-306656B458AF}"/>
                  </a:ext>
                </a:extLst>
              </p:cNvPr>
              <p:cNvSpPr/>
              <p:nvPr/>
            </p:nvSpPr>
            <p:spPr bwMode="black">
              <a:xfrm>
                <a:off x="10454243" y="671349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8"/>
                    </a:lnTo>
                    <a:lnTo>
                      <a:pt x="32749" y="47628"/>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64" name="Freihandform: Form 263">
                <a:extLst>
                  <a:ext uri="{FF2B5EF4-FFF2-40B4-BE49-F238E27FC236}">
                    <a16:creationId xmlns:a16="http://schemas.microsoft.com/office/drawing/2014/main" id="{FC6DD5FF-4576-4EF3-83FB-47B1F759FAC5}"/>
                  </a:ext>
                </a:extLst>
              </p:cNvPr>
              <p:cNvSpPr/>
              <p:nvPr/>
            </p:nvSpPr>
            <p:spPr bwMode="black">
              <a:xfrm>
                <a:off x="10978233" y="6713490"/>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8 h 47627"/>
                  <a:gd name="connsiteX6" fmla="*/ 32838 w 50092"/>
                  <a:gd name="connsiteY6" fmla="*/ 47628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560"/>
                    </a:lnTo>
                    <a:lnTo>
                      <a:pt x="17343" y="47628"/>
                    </a:lnTo>
                    <a:lnTo>
                      <a:pt x="32838" y="47628"/>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65" name="Freihandform: Form 264">
                <a:extLst>
                  <a:ext uri="{FF2B5EF4-FFF2-40B4-BE49-F238E27FC236}">
                    <a16:creationId xmlns:a16="http://schemas.microsoft.com/office/drawing/2014/main" id="{84110BDE-4B28-4775-8830-263CFFCE462D}"/>
                  </a:ext>
                </a:extLst>
              </p:cNvPr>
              <p:cNvSpPr/>
              <p:nvPr/>
            </p:nvSpPr>
            <p:spPr bwMode="black">
              <a:xfrm>
                <a:off x="11502311" y="6713490"/>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8 h 47627"/>
                  <a:gd name="connsiteX6" fmla="*/ 32838 w 50092"/>
                  <a:gd name="connsiteY6" fmla="*/ 47628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560"/>
                    </a:lnTo>
                    <a:lnTo>
                      <a:pt x="17343" y="47628"/>
                    </a:lnTo>
                    <a:lnTo>
                      <a:pt x="32838" y="47628"/>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66" name="Freihandform: Form 265">
                <a:extLst>
                  <a:ext uri="{FF2B5EF4-FFF2-40B4-BE49-F238E27FC236}">
                    <a16:creationId xmlns:a16="http://schemas.microsoft.com/office/drawing/2014/main" id="{44E32329-5108-447F-83B8-D71A56F004D5}"/>
                  </a:ext>
                </a:extLst>
              </p:cNvPr>
              <p:cNvSpPr/>
              <p:nvPr/>
            </p:nvSpPr>
            <p:spPr bwMode="black">
              <a:xfrm>
                <a:off x="12026389" y="671349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8 h 47627"/>
                  <a:gd name="connsiteX6" fmla="*/ 32749 w 50092"/>
                  <a:gd name="connsiteY6" fmla="*/ 47628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8"/>
                    </a:lnTo>
                    <a:lnTo>
                      <a:pt x="32749" y="47628"/>
                    </a:lnTo>
                    <a:lnTo>
                      <a:pt x="45339" y="38560"/>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grpSp>
        <p:grpSp>
          <p:nvGrpSpPr>
            <p:cNvPr id="2" name="Gruppieren 1">
              <a:extLst>
                <a:ext uri="{FF2B5EF4-FFF2-40B4-BE49-F238E27FC236}">
                  <a16:creationId xmlns:a16="http://schemas.microsoft.com/office/drawing/2014/main" id="{6192ED30-31E5-436E-AF79-DDA125B93C04}"/>
                </a:ext>
              </a:extLst>
            </p:cNvPr>
            <p:cNvGrpSpPr/>
            <p:nvPr/>
          </p:nvGrpSpPr>
          <p:grpSpPr bwMode="black">
            <a:xfrm>
              <a:off x="9406087" y="424818"/>
              <a:ext cx="50092" cy="1095695"/>
              <a:chOff x="9406087" y="424818"/>
              <a:chExt cx="50092" cy="1095695"/>
            </a:xfrm>
            <a:grpFill/>
          </p:grpSpPr>
          <p:sp>
            <p:nvSpPr>
              <p:cNvPr id="267" name="Freihandform: Form 266">
                <a:extLst>
                  <a:ext uri="{FF2B5EF4-FFF2-40B4-BE49-F238E27FC236}">
                    <a16:creationId xmlns:a16="http://schemas.microsoft.com/office/drawing/2014/main" id="{B8255543-43CF-4E8E-935C-BFCACE982C1D}"/>
                  </a:ext>
                </a:extLst>
              </p:cNvPr>
              <p:cNvSpPr/>
              <p:nvPr/>
            </p:nvSpPr>
            <p:spPr bwMode="black">
              <a:xfrm>
                <a:off x="9406087"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68" name="Freihandform: Form 267">
                <a:extLst>
                  <a:ext uri="{FF2B5EF4-FFF2-40B4-BE49-F238E27FC236}">
                    <a16:creationId xmlns:a16="http://schemas.microsoft.com/office/drawing/2014/main" id="{60974BD3-1875-46BA-ADDF-D1913D2C7D47}"/>
                  </a:ext>
                </a:extLst>
              </p:cNvPr>
              <p:cNvSpPr/>
              <p:nvPr/>
            </p:nvSpPr>
            <p:spPr bwMode="black">
              <a:xfrm>
                <a:off x="9406087"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69" name="Freihandform: Form 268">
                <a:extLst>
                  <a:ext uri="{FF2B5EF4-FFF2-40B4-BE49-F238E27FC236}">
                    <a16:creationId xmlns:a16="http://schemas.microsoft.com/office/drawing/2014/main" id="{7153A228-67C4-462E-86A7-4110ABC4816A}"/>
                  </a:ext>
                </a:extLst>
              </p:cNvPr>
              <p:cNvSpPr/>
              <p:nvPr/>
            </p:nvSpPr>
            <p:spPr bwMode="black">
              <a:xfrm>
                <a:off x="9406087"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grpSp>
        <p:grpSp>
          <p:nvGrpSpPr>
            <p:cNvPr id="273" name="Gruppieren 272">
              <a:extLst>
                <a:ext uri="{FF2B5EF4-FFF2-40B4-BE49-F238E27FC236}">
                  <a16:creationId xmlns:a16="http://schemas.microsoft.com/office/drawing/2014/main" id="{B08217FC-86BF-400D-8ABF-C8081BD045A7}"/>
                </a:ext>
              </a:extLst>
            </p:cNvPr>
            <p:cNvGrpSpPr/>
            <p:nvPr/>
          </p:nvGrpSpPr>
          <p:grpSpPr bwMode="black">
            <a:xfrm>
              <a:off x="8882009" y="424818"/>
              <a:ext cx="50092" cy="1095695"/>
              <a:chOff x="9406087" y="424818"/>
              <a:chExt cx="50092" cy="1095695"/>
            </a:xfrm>
            <a:grpFill/>
          </p:grpSpPr>
          <p:sp>
            <p:nvSpPr>
              <p:cNvPr id="274" name="Freihandform: Form 273">
                <a:extLst>
                  <a:ext uri="{FF2B5EF4-FFF2-40B4-BE49-F238E27FC236}">
                    <a16:creationId xmlns:a16="http://schemas.microsoft.com/office/drawing/2014/main" id="{434F37AE-7DCC-4971-990E-630F348F024F}"/>
                  </a:ext>
                </a:extLst>
              </p:cNvPr>
              <p:cNvSpPr/>
              <p:nvPr/>
            </p:nvSpPr>
            <p:spPr bwMode="black">
              <a:xfrm>
                <a:off x="9406087"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75" name="Freihandform: Form 274">
                <a:extLst>
                  <a:ext uri="{FF2B5EF4-FFF2-40B4-BE49-F238E27FC236}">
                    <a16:creationId xmlns:a16="http://schemas.microsoft.com/office/drawing/2014/main" id="{FB594757-C9CA-42D3-BAA5-529E358D2F2D}"/>
                  </a:ext>
                </a:extLst>
              </p:cNvPr>
              <p:cNvSpPr/>
              <p:nvPr/>
            </p:nvSpPr>
            <p:spPr bwMode="black">
              <a:xfrm>
                <a:off x="9406087"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76" name="Freihandform: Form 275">
                <a:extLst>
                  <a:ext uri="{FF2B5EF4-FFF2-40B4-BE49-F238E27FC236}">
                    <a16:creationId xmlns:a16="http://schemas.microsoft.com/office/drawing/2014/main" id="{17865E8F-A7AD-454E-BAD3-E45D996315F6}"/>
                  </a:ext>
                </a:extLst>
              </p:cNvPr>
              <p:cNvSpPr/>
              <p:nvPr/>
            </p:nvSpPr>
            <p:spPr bwMode="black">
              <a:xfrm>
                <a:off x="9406087"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grpSp>
        <p:grpSp>
          <p:nvGrpSpPr>
            <p:cNvPr id="277" name="Gruppieren 276">
              <a:extLst>
                <a:ext uri="{FF2B5EF4-FFF2-40B4-BE49-F238E27FC236}">
                  <a16:creationId xmlns:a16="http://schemas.microsoft.com/office/drawing/2014/main" id="{CBF0C638-EFC6-4A9C-91DD-9B946CDD97BC}"/>
                </a:ext>
              </a:extLst>
            </p:cNvPr>
            <p:cNvGrpSpPr/>
            <p:nvPr/>
          </p:nvGrpSpPr>
          <p:grpSpPr bwMode="black">
            <a:xfrm>
              <a:off x="8358019" y="424818"/>
              <a:ext cx="50092" cy="1095695"/>
              <a:chOff x="9406087" y="424818"/>
              <a:chExt cx="50092" cy="1095695"/>
            </a:xfrm>
            <a:grpFill/>
          </p:grpSpPr>
          <p:sp>
            <p:nvSpPr>
              <p:cNvPr id="278" name="Freihandform: Form 277">
                <a:extLst>
                  <a:ext uri="{FF2B5EF4-FFF2-40B4-BE49-F238E27FC236}">
                    <a16:creationId xmlns:a16="http://schemas.microsoft.com/office/drawing/2014/main" id="{F5412B76-DE92-4FFB-A535-31188CB944F1}"/>
                  </a:ext>
                </a:extLst>
              </p:cNvPr>
              <p:cNvSpPr/>
              <p:nvPr/>
            </p:nvSpPr>
            <p:spPr bwMode="black">
              <a:xfrm>
                <a:off x="9406087"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79" name="Freihandform: Form 278">
                <a:extLst>
                  <a:ext uri="{FF2B5EF4-FFF2-40B4-BE49-F238E27FC236}">
                    <a16:creationId xmlns:a16="http://schemas.microsoft.com/office/drawing/2014/main" id="{355067D8-E429-45A1-BE9E-767908E3523C}"/>
                  </a:ext>
                </a:extLst>
              </p:cNvPr>
              <p:cNvSpPr/>
              <p:nvPr/>
            </p:nvSpPr>
            <p:spPr bwMode="black">
              <a:xfrm>
                <a:off x="9406087"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80" name="Freihandform: Form 279">
                <a:extLst>
                  <a:ext uri="{FF2B5EF4-FFF2-40B4-BE49-F238E27FC236}">
                    <a16:creationId xmlns:a16="http://schemas.microsoft.com/office/drawing/2014/main" id="{C2A1AEE9-D4A6-429C-9DDF-2EA80D50E4BA}"/>
                  </a:ext>
                </a:extLst>
              </p:cNvPr>
              <p:cNvSpPr/>
              <p:nvPr/>
            </p:nvSpPr>
            <p:spPr bwMode="black">
              <a:xfrm>
                <a:off x="9406087"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grpSp>
        <p:grpSp>
          <p:nvGrpSpPr>
            <p:cNvPr id="281" name="Gruppieren 280">
              <a:extLst>
                <a:ext uri="{FF2B5EF4-FFF2-40B4-BE49-F238E27FC236}">
                  <a16:creationId xmlns:a16="http://schemas.microsoft.com/office/drawing/2014/main" id="{B539BA34-8163-4694-9319-B031C69C83AE}"/>
                </a:ext>
              </a:extLst>
            </p:cNvPr>
            <p:cNvGrpSpPr/>
            <p:nvPr/>
          </p:nvGrpSpPr>
          <p:grpSpPr bwMode="black">
            <a:xfrm>
              <a:off x="7833941" y="424818"/>
              <a:ext cx="50092" cy="1095695"/>
              <a:chOff x="9406087" y="424818"/>
              <a:chExt cx="50092" cy="1095695"/>
            </a:xfrm>
            <a:grpFill/>
          </p:grpSpPr>
          <p:sp>
            <p:nvSpPr>
              <p:cNvPr id="282" name="Freihandform: Form 281">
                <a:extLst>
                  <a:ext uri="{FF2B5EF4-FFF2-40B4-BE49-F238E27FC236}">
                    <a16:creationId xmlns:a16="http://schemas.microsoft.com/office/drawing/2014/main" id="{8CA899DA-7EEA-41EB-B751-8292B9BCE5EF}"/>
                  </a:ext>
                </a:extLst>
              </p:cNvPr>
              <p:cNvSpPr/>
              <p:nvPr/>
            </p:nvSpPr>
            <p:spPr bwMode="black">
              <a:xfrm>
                <a:off x="9406087"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83" name="Freihandform: Form 282">
                <a:extLst>
                  <a:ext uri="{FF2B5EF4-FFF2-40B4-BE49-F238E27FC236}">
                    <a16:creationId xmlns:a16="http://schemas.microsoft.com/office/drawing/2014/main" id="{87F45BC3-CAA8-4F75-AB4A-B9B6A558C4D2}"/>
                  </a:ext>
                </a:extLst>
              </p:cNvPr>
              <p:cNvSpPr/>
              <p:nvPr/>
            </p:nvSpPr>
            <p:spPr bwMode="black">
              <a:xfrm>
                <a:off x="9406087"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84" name="Freihandform: Form 283">
                <a:extLst>
                  <a:ext uri="{FF2B5EF4-FFF2-40B4-BE49-F238E27FC236}">
                    <a16:creationId xmlns:a16="http://schemas.microsoft.com/office/drawing/2014/main" id="{74C89E3B-B9F5-4B4B-8321-984BD3007F0D}"/>
                  </a:ext>
                </a:extLst>
              </p:cNvPr>
              <p:cNvSpPr/>
              <p:nvPr/>
            </p:nvSpPr>
            <p:spPr bwMode="black">
              <a:xfrm>
                <a:off x="9406087"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grpSp>
        <p:grpSp>
          <p:nvGrpSpPr>
            <p:cNvPr id="285" name="Gruppieren 284">
              <a:extLst>
                <a:ext uri="{FF2B5EF4-FFF2-40B4-BE49-F238E27FC236}">
                  <a16:creationId xmlns:a16="http://schemas.microsoft.com/office/drawing/2014/main" id="{A86DBC9B-8439-4683-9268-886226CCE2AD}"/>
                </a:ext>
              </a:extLst>
            </p:cNvPr>
            <p:cNvGrpSpPr/>
            <p:nvPr/>
          </p:nvGrpSpPr>
          <p:grpSpPr bwMode="black">
            <a:xfrm>
              <a:off x="7309863" y="424818"/>
              <a:ext cx="50092" cy="1095695"/>
              <a:chOff x="9406087" y="424818"/>
              <a:chExt cx="50092" cy="1095695"/>
            </a:xfrm>
            <a:grpFill/>
          </p:grpSpPr>
          <p:sp>
            <p:nvSpPr>
              <p:cNvPr id="286" name="Freihandform: Form 285">
                <a:extLst>
                  <a:ext uri="{FF2B5EF4-FFF2-40B4-BE49-F238E27FC236}">
                    <a16:creationId xmlns:a16="http://schemas.microsoft.com/office/drawing/2014/main" id="{81F4643A-E7BF-4D63-A084-52E7DC934DF4}"/>
                  </a:ext>
                </a:extLst>
              </p:cNvPr>
              <p:cNvSpPr/>
              <p:nvPr/>
            </p:nvSpPr>
            <p:spPr bwMode="black">
              <a:xfrm>
                <a:off x="9406087"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87" name="Freihandform: Form 286">
                <a:extLst>
                  <a:ext uri="{FF2B5EF4-FFF2-40B4-BE49-F238E27FC236}">
                    <a16:creationId xmlns:a16="http://schemas.microsoft.com/office/drawing/2014/main" id="{9271B93B-4C4E-43F3-8D7C-C5D0B1188FBA}"/>
                  </a:ext>
                </a:extLst>
              </p:cNvPr>
              <p:cNvSpPr/>
              <p:nvPr/>
            </p:nvSpPr>
            <p:spPr bwMode="black">
              <a:xfrm>
                <a:off x="9406087"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88" name="Freihandform: Form 287">
                <a:extLst>
                  <a:ext uri="{FF2B5EF4-FFF2-40B4-BE49-F238E27FC236}">
                    <a16:creationId xmlns:a16="http://schemas.microsoft.com/office/drawing/2014/main" id="{58DBDB7E-E716-46D6-B4ED-0016FCDA1231}"/>
                  </a:ext>
                </a:extLst>
              </p:cNvPr>
              <p:cNvSpPr/>
              <p:nvPr/>
            </p:nvSpPr>
            <p:spPr bwMode="black">
              <a:xfrm>
                <a:off x="9406087"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grpSp>
      </p:grpSp>
      <p:sp>
        <p:nvSpPr>
          <p:cNvPr id="334" name="Headline">
            <a:extLst>
              <a:ext uri="{FF2B5EF4-FFF2-40B4-BE49-F238E27FC236}">
                <a16:creationId xmlns:a16="http://schemas.microsoft.com/office/drawing/2014/main" id="{687D6163-3400-476F-8DAD-8504F7F328D0}"/>
              </a:ext>
            </a:extLst>
          </p:cNvPr>
          <p:cNvSpPr>
            <a:spLocks noGrp="1"/>
          </p:cNvSpPr>
          <p:nvPr>
            <p:ph type="title" hasCustomPrompt="1"/>
          </p:nvPr>
        </p:nvSpPr>
        <p:spPr bwMode="black">
          <a:xfrm>
            <a:off x="656489" y="2524907"/>
            <a:ext cx="3915510" cy="1524687"/>
          </a:xfrm>
        </p:spPr>
        <p:txBody>
          <a:bodyPr rIns="0" anchor="ctr" anchorCtr="0"/>
          <a:lstStyle>
            <a:lvl1pPr>
              <a:lnSpc>
                <a:spcPct val="90000"/>
              </a:lnSpc>
              <a:defRPr sz="3300">
                <a:solidFill>
                  <a:schemeClr val="tx1"/>
                </a:solidFill>
              </a:defRPr>
            </a:lvl1pPr>
          </a:lstStyle>
          <a:p>
            <a:r>
              <a:rPr lang="en-US" dirty="0"/>
              <a:t>Click to add title</a:t>
            </a:r>
          </a:p>
        </p:txBody>
      </p:sp>
      <p:sp>
        <p:nvSpPr>
          <p:cNvPr id="308" name="Subtitle 307">
            <a:extLst>
              <a:ext uri="{FF2B5EF4-FFF2-40B4-BE49-F238E27FC236}">
                <a16:creationId xmlns:a16="http://schemas.microsoft.com/office/drawing/2014/main" id="{EB3997C5-7B9B-4971-92F8-EF8494C48D17}"/>
              </a:ext>
            </a:extLst>
          </p:cNvPr>
          <p:cNvSpPr>
            <a:spLocks noGrp="1"/>
          </p:cNvSpPr>
          <p:nvPr>
            <p:ph type="subTitle" idx="1"/>
          </p:nvPr>
        </p:nvSpPr>
        <p:spPr>
          <a:xfrm>
            <a:off x="657000" y="4366788"/>
            <a:ext cx="3915000" cy="1800000"/>
          </a:xfrm>
          <a:custGeom>
            <a:avLst/>
            <a:gdLst>
              <a:gd name="connsiteX0" fmla="*/ 0 w 5220000"/>
              <a:gd name="connsiteY0" fmla="*/ 0 h 1800000"/>
              <a:gd name="connsiteX1" fmla="*/ 5220000 w 5220000"/>
              <a:gd name="connsiteY1" fmla="*/ 0 h 1800000"/>
              <a:gd name="connsiteX2" fmla="*/ 5220000 w 5220000"/>
              <a:gd name="connsiteY2" fmla="*/ 1281493 h 1800000"/>
              <a:gd name="connsiteX3" fmla="*/ 4701493 w 5220000"/>
              <a:gd name="connsiteY3" fmla="*/ 1800000 h 1800000"/>
              <a:gd name="connsiteX4" fmla="*/ 0 w 5220000"/>
              <a:gd name="connsiteY4" fmla="*/ 180000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0000" h="1800000">
                <a:moveTo>
                  <a:pt x="0" y="0"/>
                </a:moveTo>
                <a:lnTo>
                  <a:pt x="5220000" y="0"/>
                </a:lnTo>
                <a:lnTo>
                  <a:pt x="5220000" y="1281493"/>
                </a:lnTo>
                <a:lnTo>
                  <a:pt x="4701493" y="1800000"/>
                </a:lnTo>
                <a:lnTo>
                  <a:pt x="0" y="1800000"/>
                </a:lnTo>
                <a:close/>
              </a:path>
            </a:pathLst>
          </a:custGeom>
          <a:ln>
            <a:solidFill>
              <a:schemeClr val="tx1"/>
            </a:solidFill>
          </a:ln>
        </p:spPr>
        <p:txBody>
          <a:bodyPr wrap="square" lIns="180000" tIns="180000">
            <a:noAutofit/>
          </a:bodyPr>
          <a:lstStyle>
            <a:lvl1pPr marL="0" indent="0" algn="l">
              <a:spcBef>
                <a:spcPts val="0"/>
              </a:spcBef>
              <a:spcAft>
                <a:spcPts val="30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306" name="Date Placeholder 4">
            <a:extLst>
              <a:ext uri="{FF2B5EF4-FFF2-40B4-BE49-F238E27FC236}">
                <a16:creationId xmlns:a16="http://schemas.microsoft.com/office/drawing/2014/main" id="{95F8D04D-E7D7-47A1-BFDA-B8E3798FF4EC}"/>
              </a:ext>
            </a:extLst>
          </p:cNvPr>
          <p:cNvSpPr>
            <a:spLocks noGrp="1"/>
          </p:cNvSpPr>
          <p:nvPr>
            <p:ph type="dt" sz="half" idx="27"/>
          </p:nvPr>
        </p:nvSpPr>
        <p:spPr>
          <a:xfrm>
            <a:off x="656186" y="2034162"/>
            <a:ext cx="3915510" cy="252000"/>
          </a:xfrm>
        </p:spPr>
        <p:txBody>
          <a:bodyPr/>
          <a:lstStyle>
            <a:lvl1pPr>
              <a:defRPr sz="1200">
                <a:solidFill>
                  <a:schemeClr val="tx1"/>
                </a:solidFill>
              </a:defRPr>
            </a:lvl1pPr>
          </a:lstStyle>
          <a:p>
            <a:fld id="{1A2C468F-7A5B-4568-BE53-95D92F96D502}" type="datetimeFigureOut">
              <a:rPr lang="fi-FI" smtClean="0"/>
              <a:t>11.9.2024</a:t>
            </a:fld>
            <a:endParaRPr lang="fi-FI"/>
          </a:p>
        </p:txBody>
      </p:sp>
      <p:sp>
        <p:nvSpPr>
          <p:cNvPr id="307" name="Footer Placeholder 5">
            <a:extLst>
              <a:ext uri="{FF2B5EF4-FFF2-40B4-BE49-F238E27FC236}">
                <a16:creationId xmlns:a16="http://schemas.microsoft.com/office/drawing/2014/main" id="{5A94AF71-1D27-4CD0-9604-FC7145668ADD}"/>
              </a:ext>
            </a:extLst>
          </p:cNvPr>
          <p:cNvSpPr>
            <a:spLocks noGrp="1"/>
          </p:cNvSpPr>
          <p:nvPr>
            <p:ph type="ftr" sz="quarter" idx="28"/>
          </p:nvPr>
        </p:nvSpPr>
        <p:spPr>
          <a:xfrm>
            <a:off x="656186" y="1732823"/>
            <a:ext cx="3915510" cy="252000"/>
          </a:xfrm>
        </p:spPr>
        <p:txBody>
          <a:bodyPr/>
          <a:lstStyle>
            <a:lvl1pPr>
              <a:defRPr sz="1200">
                <a:solidFill>
                  <a:srgbClr val="EB2814"/>
                </a:solidFill>
              </a:defRPr>
            </a:lvl1pPr>
          </a:lstStyle>
          <a:p>
            <a:endParaRPr lang="fi-FI"/>
          </a:p>
        </p:txBody>
      </p:sp>
      <p:sp>
        <p:nvSpPr>
          <p:cNvPr id="304" name="Slide Number Placeholder 5">
            <a:extLst>
              <a:ext uri="{FF2B5EF4-FFF2-40B4-BE49-F238E27FC236}">
                <a16:creationId xmlns:a16="http://schemas.microsoft.com/office/drawing/2014/main" id="{B8683BCB-CA57-4192-B2FF-5F3B48C69FEF}"/>
              </a:ext>
            </a:extLst>
          </p:cNvPr>
          <p:cNvSpPr>
            <a:spLocks noGrp="1"/>
          </p:cNvSpPr>
          <p:nvPr>
            <p:ph type="sldNum" sz="quarter" idx="12"/>
          </p:nvPr>
        </p:nvSpPr>
        <p:spPr>
          <a:xfrm>
            <a:off x="656490" y="6335999"/>
            <a:ext cx="286238" cy="216000"/>
          </a:xfrm>
        </p:spPr>
        <p:txBody>
          <a:bodyPr/>
          <a:lstStyle>
            <a:lvl1pPr>
              <a:defRPr>
                <a:noFill/>
              </a:defRPr>
            </a:lvl1pPr>
          </a:lstStyle>
          <a:p>
            <a:fld id="{1ADCA7B5-745C-479D-9331-E6384D0E18B3}" type="slidenum">
              <a:rPr lang="fi-FI" smtClean="0"/>
              <a:t>‹#›</a:t>
            </a:fld>
            <a:endParaRPr lang="fi-FI"/>
          </a:p>
        </p:txBody>
      </p:sp>
      <p:grpSp>
        <p:nvGrpSpPr>
          <p:cNvPr id="5" name="Group 4">
            <a:extLst>
              <a:ext uri="{FF2B5EF4-FFF2-40B4-BE49-F238E27FC236}">
                <a16:creationId xmlns:a16="http://schemas.microsoft.com/office/drawing/2014/main" id="{8078C9AE-121B-3200-F7C4-7608C02A538E}"/>
              </a:ext>
            </a:extLst>
          </p:cNvPr>
          <p:cNvGrpSpPr>
            <a:grpSpLocks noChangeAspect="1"/>
          </p:cNvGrpSpPr>
          <p:nvPr/>
        </p:nvGrpSpPr>
        <p:grpSpPr>
          <a:xfrm>
            <a:off x="662442" y="662579"/>
            <a:ext cx="1413071" cy="515108"/>
            <a:chOff x="10087301" y="6334629"/>
            <a:chExt cx="659697" cy="180360"/>
          </a:xfrm>
          <a:solidFill>
            <a:schemeClr val="tx1"/>
          </a:solidFill>
        </p:grpSpPr>
        <p:sp>
          <p:nvSpPr>
            <p:cNvPr id="6" name="Freihandform: Form 86">
              <a:extLst>
                <a:ext uri="{FF2B5EF4-FFF2-40B4-BE49-F238E27FC236}">
                  <a16:creationId xmlns:a16="http://schemas.microsoft.com/office/drawing/2014/main" id="{A24DCAB9-9ED7-2C1D-D0F2-4511A18E33F7}"/>
                </a:ext>
              </a:extLst>
            </p:cNvPr>
            <p:cNvSpPr/>
            <p:nvPr/>
          </p:nvSpPr>
          <p:spPr bwMode="gray">
            <a:xfrm>
              <a:off x="10622512" y="6375376"/>
              <a:ext cx="124486" cy="139556"/>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grpFill/>
            <a:ln w="9525" cap="flat">
              <a:noFill/>
              <a:prstDash val="solid"/>
              <a:miter/>
            </a:ln>
          </p:spPr>
          <p:txBody>
            <a:bodyPr lIns="0" tIns="0" rIns="0" bIns="0" rtlCol="0" anchor="ctr"/>
            <a:lstStyle/>
            <a:p>
              <a:endParaRPr lang="en-US" sz="1350" dirty="0"/>
            </a:p>
          </p:txBody>
        </p:sp>
        <p:sp>
          <p:nvSpPr>
            <p:cNvPr id="7" name="Freihandform: Form 88">
              <a:extLst>
                <a:ext uri="{FF2B5EF4-FFF2-40B4-BE49-F238E27FC236}">
                  <a16:creationId xmlns:a16="http://schemas.microsoft.com/office/drawing/2014/main" id="{42F4AAB6-D8D3-755F-D31E-A674950CF4A9}"/>
                </a:ext>
              </a:extLst>
            </p:cNvPr>
            <p:cNvSpPr/>
            <p:nvPr/>
          </p:nvSpPr>
          <p:spPr bwMode="gray">
            <a:xfrm>
              <a:off x="10421722" y="6334629"/>
              <a:ext cx="73331" cy="180303"/>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grpFill/>
            <a:ln w="9525" cap="flat">
              <a:noFill/>
              <a:prstDash val="solid"/>
              <a:miter/>
            </a:ln>
          </p:spPr>
          <p:txBody>
            <a:bodyPr lIns="0" tIns="0" rIns="0" bIns="0" rtlCol="0" anchor="ctr"/>
            <a:lstStyle/>
            <a:p>
              <a:endParaRPr lang="en-US" sz="1350" dirty="0"/>
            </a:p>
          </p:txBody>
        </p:sp>
        <p:sp>
          <p:nvSpPr>
            <p:cNvPr id="8" name="Freihandform: Form 92">
              <a:extLst>
                <a:ext uri="{FF2B5EF4-FFF2-40B4-BE49-F238E27FC236}">
                  <a16:creationId xmlns:a16="http://schemas.microsoft.com/office/drawing/2014/main" id="{3E28A2C8-39D2-CA84-4B16-B6EC82C8F6E5}"/>
                </a:ext>
              </a:extLst>
            </p:cNvPr>
            <p:cNvSpPr/>
            <p:nvPr/>
          </p:nvSpPr>
          <p:spPr bwMode="gray">
            <a:xfrm>
              <a:off x="10284375" y="6375376"/>
              <a:ext cx="118599" cy="139613"/>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grpFill/>
            <a:ln w="9525" cap="flat">
              <a:noFill/>
              <a:prstDash val="solid"/>
              <a:miter/>
            </a:ln>
          </p:spPr>
          <p:txBody>
            <a:bodyPr lIns="0" tIns="0" rIns="0" bIns="0" rtlCol="0" anchor="ctr"/>
            <a:lstStyle/>
            <a:p>
              <a:endParaRPr lang="en-US" sz="1350" dirty="0"/>
            </a:p>
          </p:txBody>
        </p:sp>
        <p:sp>
          <p:nvSpPr>
            <p:cNvPr id="9" name="Freihandform: Form 96">
              <a:extLst>
                <a:ext uri="{FF2B5EF4-FFF2-40B4-BE49-F238E27FC236}">
                  <a16:creationId xmlns:a16="http://schemas.microsoft.com/office/drawing/2014/main" id="{540A7986-7FC7-00D9-4AC3-60147ABBAC88}"/>
                </a:ext>
              </a:extLst>
            </p:cNvPr>
            <p:cNvSpPr/>
            <p:nvPr/>
          </p:nvSpPr>
          <p:spPr bwMode="gray">
            <a:xfrm>
              <a:off x="10505628" y="6374976"/>
              <a:ext cx="103396" cy="139899"/>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grpFill/>
            <a:ln w="9525" cap="flat">
              <a:noFill/>
              <a:prstDash val="solid"/>
              <a:miter/>
            </a:ln>
          </p:spPr>
          <p:txBody>
            <a:bodyPr lIns="0" tIns="0" rIns="0" bIns="0" rtlCol="0" anchor="ctr"/>
            <a:lstStyle/>
            <a:p>
              <a:endParaRPr lang="en-US" sz="1350" dirty="0"/>
            </a:p>
          </p:txBody>
        </p:sp>
        <p:sp>
          <p:nvSpPr>
            <p:cNvPr id="10" name="Freihandform: Form 97">
              <a:extLst>
                <a:ext uri="{FF2B5EF4-FFF2-40B4-BE49-F238E27FC236}">
                  <a16:creationId xmlns:a16="http://schemas.microsoft.com/office/drawing/2014/main" id="{B63903D6-AD31-1263-754B-D18AC435EB76}"/>
                </a:ext>
              </a:extLst>
            </p:cNvPr>
            <p:cNvSpPr/>
            <p:nvPr/>
          </p:nvSpPr>
          <p:spPr bwMode="gray">
            <a:xfrm>
              <a:off x="10087301" y="6334629"/>
              <a:ext cx="176841" cy="178360"/>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grpFill/>
            <a:ln w="9525" cap="flat">
              <a:noFill/>
              <a:prstDash val="solid"/>
              <a:miter/>
            </a:ln>
          </p:spPr>
          <p:txBody>
            <a:bodyPr lIns="0" tIns="0" rIns="0" bIns="0" rtlCol="0" anchor="ctr"/>
            <a:lstStyle/>
            <a:p>
              <a:endParaRPr lang="en-US" sz="1350" dirty="0"/>
            </a:p>
          </p:txBody>
        </p:sp>
      </p:grpSp>
    </p:spTree>
    <p:extLst>
      <p:ext uri="{BB962C8B-B14F-4D97-AF65-F5344CB8AC3E}">
        <p14:creationId xmlns:p14="http://schemas.microsoft.com/office/powerpoint/2010/main" val="942774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eyword">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63" name="Keyword">
            <a:extLst>
              <a:ext uri="{FF2B5EF4-FFF2-40B4-BE49-F238E27FC236}">
                <a16:creationId xmlns:a16="http://schemas.microsoft.com/office/drawing/2014/main" id="{ED12A15F-F01D-423E-8B42-5D0D85399C45}"/>
              </a:ext>
            </a:extLst>
          </p:cNvPr>
          <p:cNvSpPr>
            <a:spLocks noGrp="1" noChangeAspect="1"/>
          </p:cNvSpPr>
          <p:nvPr>
            <p:ph type="body" sz="quarter" idx="26" hasCustomPrompt="1"/>
          </p:nvPr>
        </p:nvSpPr>
        <p:spPr bwMode="ltGray">
          <a:xfrm>
            <a:off x="2790853" y="1727200"/>
            <a:ext cx="3390320" cy="4298400"/>
          </a:xfrm>
          <a:custGeom>
            <a:avLst/>
            <a:gdLst>
              <a:gd name="connsiteX0" fmla="*/ 820534 w 2376000"/>
              <a:gd name="connsiteY0" fmla="*/ 0 h 2259594"/>
              <a:gd name="connsiteX1" fmla="*/ 1554897 w 2376000"/>
              <a:gd name="connsiteY1" fmla="*/ 0 h 2259594"/>
              <a:gd name="connsiteX2" fmla="*/ 2148902 w 2376000"/>
              <a:gd name="connsiteY2" fmla="*/ 431947 h 2259594"/>
              <a:gd name="connsiteX3" fmla="*/ 2150041 w 2376000"/>
              <a:gd name="connsiteY3" fmla="*/ 437086 h 2259594"/>
              <a:gd name="connsiteX4" fmla="*/ 2376000 w 2376000"/>
              <a:gd name="connsiteY4" fmla="*/ 1129797 h 2259594"/>
              <a:gd name="connsiteX5" fmla="*/ 2373149 w 2376000"/>
              <a:gd name="connsiteY5" fmla="*/ 1134362 h 2259594"/>
              <a:gd name="connsiteX6" fmla="*/ 2148902 w 2376000"/>
              <a:gd name="connsiteY6" fmla="*/ 1828786 h 2259594"/>
              <a:gd name="connsiteX7" fmla="*/ 2144907 w 2376000"/>
              <a:gd name="connsiteY7" fmla="*/ 1831068 h 2259594"/>
              <a:gd name="connsiteX8" fmla="*/ 1554897 w 2376000"/>
              <a:gd name="connsiteY8" fmla="*/ 2259594 h 2259594"/>
              <a:gd name="connsiteX9" fmla="*/ 820534 w 2376000"/>
              <a:gd name="connsiteY9" fmla="*/ 2259594 h 2259594"/>
              <a:gd name="connsiteX10" fmla="*/ 227104 w 2376000"/>
              <a:gd name="connsiteY10" fmla="*/ 1828786 h 2259594"/>
              <a:gd name="connsiteX11" fmla="*/ 0 w 2376000"/>
              <a:gd name="connsiteY11" fmla="*/ 1129797 h 2259594"/>
              <a:gd name="connsiteX12" fmla="*/ 1144 w 2376000"/>
              <a:gd name="connsiteY12" fmla="*/ 1125232 h 2259594"/>
              <a:gd name="connsiteX13" fmla="*/ 227104 w 2376000"/>
              <a:gd name="connsiteY13" fmla="*/ 431947 h 22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0" h="2259594">
                <a:moveTo>
                  <a:pt x="820534" y="0"/>
                </a:moveTo>
                <a:lnTo>
                  <a:pt x="1554897" y="0"/>
                </a:lnTo>
                <a:lnTo>
                  <a:pt x="2148902" y="431947"/>
                </a:lnTo>
                <a:lnTo>
                  <a:pt x="2150041" y="437086"/>
                </a:lnTo>
                <a:lnTo>
                  <a:pt x="2376000" y="1129797"/>
                </a:lnTo>
                <a:lnTo>
                  <a:pt x="2373149" y="1134362"/>
                </a:lnTo>
                <a:lnTo>
                  <a:pt x="2148902" y="1828786"/>
                </a:lnTo>
                <a:lnTo>
                  <a:pt x="2144907" y="1831068"/>
                </a:lnTo>
                <a:lnTo>
                  <a:pt x="1554897" y="2259594"/>
                </a:lnTo>
                <a:lnTo>
                  <a:pt x="820534" y="2259594"/>
                </a:lnTo>
                <a:lnTo>
                  <a:pt x="227104" y="1828786"/>
                </a:lnTo>
                <a:lnTo>
                  <a:pt x="0" y="1129797"/>
                </a:lnTo>
                <a:lnTo>
                  <a:pt x="1144" y="1125232"/>
                </a:lnTo>
                <a:lnTo>
                  <a:pt x="227104" y="431947"/>
                </a:lnTo>
                <a:close/>
              </a:path>
            </a:pathLst>
          </a:custGeom>
          <a:solidFill>
            <a:srgbClr val="EB2814"/>
          </a:solidFill>
        </p:spPr>
        <p:txBody>
          <a:bodyPr wrap="square" lIns="396000" tIns="396000" rIns="396000" bIns="396000" anchor="ctr" anchorCtr="0">
            <a:normAutofit/>
          </a:bodyPr>
          <a:lstStyle>
            <a:lvl1pPr marL="0" indent="0" algn="ctr">
              <a:buNone/>
              <a:defRPr sz="2400" b="1">
                <a:ln w="12700">
                  <a:noFill/>
                </a:ln>
                <a:solidFill>
                  <a:schemeClr val="bg1"/>
                </a:solidFill>
              </a:defRPr>
            </a:lvl1pPr>
          </a:lstStyle>
          <a:p>
            <a:pPr marL="0" marR="0" lvl="0" indent="0" algn="ctr" defTabSz="685800" rtl="0" eaLnBrk="1" fontAlgn="auto" latinLnBrk="0" hangingPunct="1">
              <a:lnSpc>
                <a:spcPct val="110000"/>
              </a:lnSpc>
              <a:spcBef>
                <a:spcPts val="0"/>
              </a:spcBef>
              <a:spcAft>
                <a:spcPts val="300"/>
              </a:spcAft>
              <a:buClr>
                <a:schemeClr val="tx2"/>
              </a:buClr>
              <a:buSzPct val="90000"/>
              <a:buFont typeface="Arial" panose="020B0604020202020204" pitchFamily="34" charset="0"/>
              <a:buNone/>
              <a:tabLst/>
              <a:defRPr/>
            </a:pPr>
            <a:r>
              <a:rPr lang="en-US" dirty="0"/>
              <a:t>Click to add text</a:t>
            </a:r>
          </a:p>
        </p:txBody>
      </p:sp>
      <p:sp>
        <p:nvSpPr>
          <p:cNvPr id="13" name="Text 1">
            <a:extLst>
              <a:ext uri="{FF2B5EF4-FFF2-40B4-BE49-F238E27FC236}">
                <a16:creationId xmlns:a16="http://schemas.microsoft.com/office/drawing/2014/main" id="{56C59D2F-CAEE-4A51-ACFD-93F5CCE77ED2}"/>
              </a:ext>
            </a:extLst>
          </p:cNvPr>
          <p:cNvSpPr>
            <a:spLocks noGrp="1"/>
          </p:cNvSpPr>
          <p:nvPr>
            <p:ph type="body" sz="quarter" idx="29" hasCustomPrompt="1"/>
          </p:nvPr>
        </p:nvSpPr>
        <p:spPr bwMode="gray">
          <a:xfrm>
            <a:off x="656490" y="1727200"/>
            <a:ext cx="1755229" cy="1260000"/>
          </a:xfrm>
        </p:spPr>
        <p:txBody>
          <a:bodyPr lIns="0" anchor="ctr" anchorCtr="0"/>
          <a:lstStyle>
            <a:lvl1pPr marL="0" indent="0" algn="l">
              <a:buNone/>
              <a:defRPr sz="1200"/>
            </a:lvl1pPr>
            <a:lvl2pPr marL="337500" indent="0">
              <a:buNone/>
              <a:defRPr/>
            </a:lvl2pPr>
          </a:lstStyle>
          <a:p>
            <a:pPr lvl="0"/>
            <a:r>
              <a:rPr lang="en-US" dirty="0"/>
              <a:t>Click to add text</a:t>
            </a:r>
          </a:p>
        </p:txBody>
      </p:sp>
      <p:sp>
        <p:nvSpPr>
          <p:cNvPr id="14" name="Text 2">
            <a:extLst>
              <a:ext uri="{FF2B5EF4-FFF2-40B4-BE49-F238E27FC236}">
                <a16:creationId xmlns:a16="http://schemas.microsoft.com/office/drawing/2014/main" id="{D286551A-3960-4435-BEEF-4A2A48D3A831}"/>
              </a:ext>
            </a:extLst>
          </p:cNvPr>
          <p:cNvSpPr>
            <a:spLocks noGrp="1"/>
          </p:cNvSpPr>
          <p:nvPr>
            <p:ph type="body" sz="quarter" idx="30" hasCustomPrompt="1"/>
          </p:nvPr>
        </p:nvSpPr>
        <p:spPr bwMode="gray">
          <a:xfrm>
            <a:off x="656490" y="3247200"/>
            <a:ext cx="1755229" cy="1260000"/>
          </a:xfrm>
        </p:spPr>
        <p:txBody>
          <a:bodyPr lIns="0" anchor="ctr" anchorCtr="0"/>
          <a:lstStyle>
            <a:lvl1pPr marL="0" indent="0" algn="l">
              <a:buNone/>
              <a:defRPr sz="1200"/>
            </a:lvl1pPr>
            <a:lvl2pPr marL="337500" indent="0">
              <a:buNone/>
              <a:defRPr/>
            </a:lvl2pPr>
          </a:lstStyle>
          <a:p>
            <a:pPr lvl="0"/>
            <a:r>
              <a:rPr lang="en-US" dirty="0"/>
              <a:t>Click to add text</a:t>
            </a:r>
          </a:p>
        </p:txBody>
      </p:sp>
      <p:sp>
        <p:nvSpPr>
          <p:cNvPr id="16" name="Text 3">
            <a:extLst>
              <a:ext uri="{FF2B5EF4-FFF2-40B4-BE49-F238E27FC236}">
                <a16:creationId xmlns:a16="http://schemas.microsoft.com/office/drawing/2014/main" id="{6DD11C67-D814-4DB5-AA51-19EBCE455BC4}"/>
              </a:ext>
            </a:extLst>
          </p:cNvPr>
          <p:cNvSpPr>
            <a:spLocks noGrp="1"/>
          </p:cNvSpPr>
          <p:nvPr>
            <p:ph type="body" sz="quarter" idx="31" hasCustomPrompt="1"/>
          </p:nvPr>
        </p:nvSpPr>
        <p:spPr bwMode="gray">
          <a:xfrm>
            <a:off x="656490" y="4766400"/>
            <a:ext cx="1755229" cy="1260000"/>
          </a:xfrm>
        </p:spPr>
        <p:txBody>
          <a:bodyPr lIns="0" anchor="ctr" anchorCtr="0"/>
          <a:lstStyle>
            <a:lvl1pPr marL="0" indent="0" algn="l">
              <a:buNone/>
              <a:defRPr sz="1200"/>
            </a:lvl1pPr>
            <a:lvl2pPr marL="337500" indent="0">
              <a:buNone/>
              <a:defRPr/>
            </a:lvl2pPr>
          </a:lstStyle>
          <a:p>
            <a:pPr lvl="0"/>
            <a:r>
              <a:rPr lang="en-US" dirty="0"/>
              <a:t>Click to add text</a:t>
            </a:r>
          </a:p>
        </p:txBody>
      </p:sp>
      <p:sp>
        <p:nvSpPr>
          <p:cNvPr id="10" name="Text 4">
            <a:extLst>
              <a:ext uri="{FF2B5EF4-FFF2-40B4-BE49-F238E27FC236}">
                <a16:creationId xmlns:a16="http://schemas.microsoft.com/office/drawing/2014/main" id="{00A99AEE-3740-4E04-A153-25E85A33010C}"/>
              </a:ext>
            </a:extLst>
          </p:cNvPr>
          <p:cNvSpPr>
            <a:spLocks noGrp="1"/>
          </p:cNvSpPr>
          <p:nvPr>
            <p:ph type="body" sz="quarter" idx="21" hasCustomPrompt="1"/>
          </p:nvPr>
        </p:nvSpPr>
        <p:spPr bwMode="gray">
          <a:xfrm>
            <a:off x="6732281" y="1727200"/>
            <a:ext cx="1755229" cy="1260000"/>
          </a:xfrm>
        </p:spPr>
        <p:txBody>
          <a:bodyPr lIns="0" anchor="ctr" anchorCtr="0"/>
          <a:lstStyle>
            <a:lvl1pPr marL="0" indent="0" algn="l">
              <a:buNone/>
              <a:defRPr sz="1200"/>
            </a:lvl1pPr>
            <a:lvl2pPr marL="337500" indent="0">
              <a:buNone/>
              <a:defRPr/>
            </a:lvl2pPr>
          </a:lstStyle>
          <a:p>
            <a:pPr lvl="0"/>
            <a:r>
              <a:rPr lang="en-US" dirty="0"/>
              <a:t>Click to add text</a:t>
            </a:r>
          </a:p>
        </p:txBody>
      </p:sp>
      <p:sp>
        <p:nvSpPr>
          <p:cNvPr id="11" name="Text 5">
            <a:extLst>
              <a:ext uri="{FF2B5EF4-FFF2-40B4-BE49-F238E27FC236}">
                <a16:creationId xmlns:a16="http://schemas.microsoft.com/office/drawing/2014/main" id="{BE1D14B1-AC89-4007-B1CF-45696A075467}"/>
              </a:ext>
            </a:extLst>
          </p:cNvPr>
          <p:cNvSpPr>
            <a:spLocks noGrp="1"/>
          </p:cNvSpPr>
          <p:nvPr>
            <p:ph type="body" sz="quarter" idx="27" hasCustomPrompt="1"/>
          </p:nvPr>
        </p:nvSpPr>
        <p:spPr bwMode="gray">
          <a:xfrm>
            <a:off x="6732281" y="3247200"/>
            <a:ext cx="1755229" cy="1260000"/>
          </a:xfrm>
        </p:spPr>
        <p:txBody>
          <a:bodyPr lIns="0" anchor="ctr" anchorCtr="0"/>
          <a:lstStyle>
            <a:lvl1pPr marL="0" indent="0" algn="l">
              <a:buNone/>
              <a:defRPr sz="1200"/>
            </a:lvl1pPr>
            <a:lvl2pPr marL="337500" indent="0">
              <a:buNone/>
              <a:defRPr/>
            </a:lvl2pPr>
          </a:lstStyle>
          <a:p>
            <a:pPr lvl="0"/>
            <a:r>
              <a:rPr lang="en-US" dirty="0"/>
              <a:t>Click to add text</a:t>
            </a:r>
          </a:p>
        </p:txBody>
      </p:sp>
      <p:sp>
        <p:nvSpPr>
          <p:cNvPr id="12" name="Text 6">
            <a:extLst>
              <a:ext uri="{FF2B5EF4-FFF2-40B4-BE49-F238E27FC236}">
                <a16:creationId xmlns:a16="http://schemas.microsoft.com/office/drawing/2014/main" id="{DA19FFDD-AECC-454E-97AA-FE6AEBBA5D2B}"/>
              </a:ext>
            </a:extLst>
          </p:cNvPr>
          <p:cNvSpPr>
            <a:spLocks noGrp="1"/>
          </p:cNvSpPr>
          <p:nvPr>
            <p:ph type="body" sz="quarter" idx="28" hasCustomPrompt="1"/>
          </p:nvPr>
        </p:nvSpPr>
        <p:spPr bwMode="gray">
          <a:xfrm>
            <a:off x="6732281" y="4766400"/>
            <a:ext cx="1755229" cy="1260000"/>
          </a:xfrm>
        </p:spPr>
        <p:txBody>
          <a:bodyPr lIns="0" anchor="ctr" anchorCtr="0"/>
          <a:lstStyle>
            <a:lvl1pPr marL="0" indent="0" algn="l">
              <a:buNone/>
              <a:defRPr sz="1200"/>
            </a:lvl1pPr>
            <a:lvl2pPr marL="337500" indent="0">
              <a:buNone/>
              <a:defRPr/>
            </a:lvl2pPr>
          </a:lstStyle>
          <a:p>
            <a:pPr lvl="0"/>
            <a:r>
              <a:rPr lang="en-US" dirty="0"/>
              <a:t>Click to add text</a:t>
            </a:r>
          </a:p>
        </p:txBody>
      </p:sp>
      <p:sp>
        <p:nvSpPr>
          <p:cNvPr id="2" name="Title 1">
            <a:extLst>
              <a:ext uri="{FF2B5EF4-FFF2-40B4-BE49-F238E27FC236}">
                <a16:creationId xmlns:a16="http://schemas.microsoft.com/office/drawing/2014/main" id="{81068FD1-1F64-4ABF-8BA3-033E838FE375}"/>
              </a:ext>
            </a:extLst>
          </p:cNvPr>
          <p:cNvSpPr>
            <a:spLocks noGrp="1"/>
          </p:cNvSpPr>
          <p:nvPr>
            <p:ph type="title"/>
          </p:nvPr>
        </p:nvSpPr>
        <p:spPr/>
        <p:txBody>
          <a:bodyPr/>
          <a:lstStyle/>
          <a:p>
            <a:r>
              <a:rPr lang="fi-FI"/>
              <a:t>Muokkaa ots. perustyyl. napsautt.</a:t>
            </a:r>
            <a:endParaRPr lang="en-US"/>
          </a:p>
        </p:txBody>
      </p:sp>
      <p:sp>
        <p:nvSpPr>
          <p:cNvPr id="18" name="Source">
            <a:extLst>
              <a:ext uri="{FF2B5EF4-FFF2-40B4-BE49-F238E27FC236}">
                <a16:creationId xmlns:a16="http://schemas.microsoft.com/office/drawing/2014/main" id="{669DDE0B-7078-4720-9992-0E42C2782759}"/>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15" name="Subtitle 162">
            <a:extLst>
              <a:ext uri="{FF2B5EF4-FFF2-40B4-BE49-F238E27FC236}">
                <a16:creationId xmlns:a16="http://schemas.microsoft.com/office/drawing/2014/main" id="{8F24E2A8-5205-4027-A866-0C59C9B9F182}"/>
              </a:ext>
            </a:extLst>
          </p:cNvPr>
          <p:cNvSpPr>
            <a:spLocks noGrp="1"/>
          </p:cNvSpPr>
          <p:nvPr>
            <p:ph type="subTitle" idx="32"/>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3750659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eyword 2">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15" name="Picture">
            <a:extLst>
              <a:ext uri="{FF2B5EF4-FFF2-40B4-BE49-F238E27FC236}">
                <a16:creationId xmlns:a16="http://schemas.microsoft.com/office/drawing/2014/main" id="{690044C4-A1E9-4FAD-B04A-95DB74FF6080}"/>
              </a:ext>
            </a:extLst>
          </p:cNvPr>
          <p:cNvSpPr>
            <a:spLocks noGrp="1" noChangeAspect="1"/>
          </p:cNvSpPr>
          <p:nvPr>
            <p:ph type="pic" sz="quarter" idx="14" hasCustomPrompt="1"/>
          </p:nvPr>
        </p:nvSpPr>
        <p:spPr bwMode="gray">
          <a:xfrm>
            <a:off x="2790849" y="1728000"/>
            <a:ext cx="3390324" cy="4298412"/>
          </a:xfrm>
          <a:custGeom>
            <a:avLst/>
            <a:gdLst>
              <a:gd name="connsiteX0" fmla="*/ 1560894 w 4519844"/>
              <a:gd name="connsiteY0" fmla="*/ 0 h 4298412"/>
              <a:gd name="connsiteX1" fmla="*/ 2957868 w 4519844"/>
              <a:gd name="connsiteY1" fmla="*/ 0 h 4298412"/>
              <a:gd name="connsiteX2" fmla="*/ 4087838 w 4519844"/>
              <a:gd name="connsiteY2" fmla="*/ 821689 h 4298412"/>
              <a:gd name="connsiteX3" fmla="*/ 4090003 w 4519844"/>
              <a:gd name="connsiteY3" fmla="*/ 831466 h 4298412"/>
              <a:gd name="connsiteX4" fmla="*/ 4519844 w 4519844"/>
              <a:gd name="connsiteY4" fmla="*/ 2149206 h 4298412"/>
              <a:gd name="connsiteX5" fmla="*/ 4514420 w 4519844"/>
              <a:gd name="connsiteY5" fmla="*/ 2157889 h 4298412"/>
              <a:gd name="connsiteX6" fmla="*/ 4087838 w 4519844"/>
              <a:gd name="connsiteY6" fmla="*/ 3478888 h 4298412"/>
              <a:gd name="connsiteX7" fmla="*/ 4080237 w 4519844"/>
              <a:gd name="connsiteY7" fmla="*/ 3483230 h 4298412"/>
              <a:gd name="connsiteX8" fmla="*/ 2957868 w 4519844"/>
              <a:gd name="connsiteY8" fmla="*/ 4298412 h 4298412"/>
              <a:gd name="connsiteX9" fmla="*/ 1560894 w 4519844"/>
              <a:gd name="connsiteY9" fmla="*/ 4298412 h 4298412"/>
              <a:gd name="connsiteX10" fmla="*/ 432018 w 4519844"/>
              <a:gd name="connsiteY10" fmla="*/ 3478888 h 4298412"/>
              <a:gd name="connsiteX11" fmla="*/ 0 w 4519844"/>
              <a:gd name="connsiteY11" fmla="*/ 2149206 h 4298412"/>
              <a:gd name="connsiteX12" fmla="*/ 2177 w 4519844"/>
              <a:gd name="connsiteY12" fmla="*/ 2140522 h 4298412"/>
              <a:gd name="connsiteX13" fmla="*/ 432018 w 4519844"/>
              <a:gd name="connsiteY13" fmla="*/ 821689 h 42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9844" h="4298412">
                <a:moveTo>
                  <a:pt x="1560894" y="0"/>
                </a:moveTo>
                <a:lnTo>
                  <a:pt x="2957868" y="0"/>
                </a:lnTo>
                <a:lnTo>
                  <a:pt x="4087838" y="821689"/>
                </a:lnTo>
                <a:lnTo>
                  <a:pt x="4090003" y="831466"/>
                </a:lnTo>
                <a:lnTo>
                  <a:pt x="4519844" y="2149206"/>
                </a:lnTo>
                <a:lnTo>
                  <a:pt x="4514420" y="2157889"/>
                </a:lnTo>
                <a:lnTo>
                  <a:pt x="4087838" y="3478888"/>
                </a:lnTo>
                <a:lnTo>
                  <a:pt x="4080237" y="3483230"/>
                </a:lnTo>
                <a:lnTo>
                  <a:pt x="2957868" y="4298412"/>
                </a:lnTo>
                <a:lnTo>
                  <a:pt x="1560894" y="4298412"/>
                </a:lnTo>
                <a:lnTo>
                  <a:pt x="432018" y="3478888"/>
                </a:lnTo>
                <a:lnTo>
                  <a:pt x="0" y="2149206"/>
                </a:lnTo>
                <a:lnTo>
                  <a:pt x="2177" y="2140522"/>
                </a:lnTo>
                <a:lnTo>
                  <a:pt x="432018" y="821689"/>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13" name="Text 1">
            <a:extLst>
              <a:ext uri="{FF2B5EF4-FFF2-40B4-BE49-F238E27FC236}">
                <a16:creationId xmlns:a16="http://schemas.microsoft.com/office/drawing/2014/main" id="{56C59D2F-CAEE-4A51-ACFD-93F5CCE77ED2}"/>
              </a:ext>
            </a:extLst>
          </p:cNvPr>
          <p:cNvSpPr>
            <a:spLocks noGrp="1"/>
          </p:cNvSpPr>
          <p:nvPr>
            <p:ph type="body" sz="quarter" idx="29" hasCustomPrompt="1"/>
          </p:nvPr>
        </p:nvSpPr>
        <p:spPr bwMode="gray">
          <a:xfrm>
            <a:off x="656490" y="1727200"/>
            <a:ext cx="1755229" cy="1260000"/>
          </a:xfrm>
        </p:spPr>
        <p:txBody>
          <a:bodyPr lIns="0" anchor="ctr" anchorCtr="0"/>
          <a:lstStyle>
            <a:lvl1pPr marL="0" indent="0" algn="l">
              <a:buNone/>
              <a:defRPr sz="1200"/>
            </a:lvl1pPr>
            <a:lvl2pPr marL="337500" indent="0">
              <a:buNone/>
              <a:defRPr/>
            </a:lvl2pPr>
          </a:lstStyle>
          <a:p>
            <a:pPr lvl="0"/>
            <a:r>
              <a:rPr lang="en-US" dirty="0"/>
              <a:t>Click to add text</a:t>
            </a:r>
          </a:p>
        </p:txBody>
      </p:sp>
      <p:sp>
        <p:nvSpPr>
          <p:cNvPr id="14" name="Text 2">
            <a:extLst>
              <a:ext uri="{FF2B5EF4-FFF2-40B4-BE49-F238E27FC236}">
                <a16:creationId xmlns:a16="http://schemas.microsoft.com/office/drawing/2014/main" id="{D286551A-3960-4435-BEEF-4A2A48D3A831}"/>
              </a:ext>
            </a:extLst>
          </p:cNvPr>
          <p:cNvSpPr>
            <a:spLocks noGrp="1"/>
          </p:cNvSpPr>
          <p:nvPr>
            <p:ph type="body" sz="quarter" idx="30" hasCustomPrompt="1"/>
          </p:nvPr>
        </p:nvSpPr>
        <p:spPr bwMode="gray">
          <a:xfrm>
            <a:off x="656490" y="3247200"/>
            <a:ext cx="1755229" cy="1260000"/>
          </a:xfrm>
        </p:spPr>
        <p:txBody>
          <a:bodyPr lIns="0" anchor="ctr" anchorCtr="0"/>
          <a:lstStyle>
            <a:lvl1pPr marL="0" indent="0" algn="l">
              <a:buNone/>
              <a:defRPr sz="1200"/>
            </a:lvl1pPr>
            <a:lvl2pPr marL="337500" indent="0">
              <a:buNone/>
              <a:defRPr/>
            </a:lvl2pPr>
          </a:lstStyle>
          <a:p>
            <a:pPr lvl="0"/>
            <a:r>
              <a:rPr lang="en-US" dirty="0"/>
              <a:t>Click to add text</a:t>
            </a:r>
          </a:p>
        </p:txBody>
      </p:sp>
      <p:sp>
        <p:nvSpPr>
          <p:cNvPr id="16" name="Text 3">
            <a:extLst>
              <a:ext uri="{FF2B5EF4-FFF2-40B4-BE49-F238E27FC236}">
                <a16:creationId xmlns:a16="http://schemas.microsoft.com/office/drawing/2014/main" id="{6DD11C67-D814-4DB5-AA51-19EBCE455BC4}"/>
              </a:ext>
            </a:extLst>
          </p:cNvPr>
          <p:cNvSpPr>
            <a:spLocks noGrp="1"/>
          </p:cNvSpPr>
          <p:nvPr>
            <p:ph type="body" sz="quarter" idx="31" hasCustomPrompt="1"/>
          </p:nvPr>
        </p:nvSpPr>
        <p:spPr bwMode="gray">
          <a:xfrm>
            <a:off x="656490" y="4766400"/>
            <a:ext cx="1755229" cy="1260000"/>
          </a:xfrm>
        </p:spPr>
        <p:txBody>
          <a:bodyPr lIns="0" anchor="ctr" anchorCtr="0"/>
          <a:lstStyle>
            <a:lvl1pPr marL="0" indent="0" algn="l">
              <a:buNone/>
              <a:defRPr sz="1200"/>
            </a:lvl1pPr>
            <a:lvl2pPr marL="337500" indent="0">
              <a:buNone/>
              <a:defRPr/>
            </a:lvl2pPr>
          </a:lstStyle>
          <a:p>
            <a:pPr lvl="0"/>
            <a:r>
              <a:rPr lang="en-US" dirty="0"/>
              <a:t>Click to add text</a:t>
            </a:r>
          </a:p>
        </p:txBody>
      </p:sp>
      <p:sp>
        <p:nvSpPr>
          <p:cNvPr id="10" name="Text 4">
            <a:extLst>
              <a:ext uri="{FF2B5EF4-FFF2-40B4-BE49-F238E27FC236}">
                <a16:creationId xmlns:a16="http://schemas.microsoft.com/office/drawing/2014/main" id="{00A99AEE-3740-4E04-A153-25E85A33010C}"/>
              </a:ext>
            </a:extLst>
          </p:cNvPr>
          <p:cNvSpPr>
            <a:spLocks noGrp="1"/>
          </p:cNvSpPr>
          <p:nvPr>
            <p:ph type="body" sz="quarter" idx="21" hasCustomPrompt="1"/>
          </p:nvPr>
        </p:nvSpPr>
        <p:spPr bwMode="gray">
          <a:xfrm>
            <a:off x="6732281" y="1727200"/>
            <a:ext cx="1755229" cy="1260000"/>
          </a:xfrm>
        </p:spPr>
        <p:txBody>
          <a:bodyPr lIns="0" anchor="ctr" anchorCtr="0"/>
          <a:lstStyle>
            <a:lvl1pPr marL="0" indent="0" algn="l">
              <a:buNone/>
              <a:defRPr sz="1200"/>
            </a:lvl1pPr>
            <a:lvl2pPr marL="337500" indent="0">
              <a:buNone/>
              <a:defRPr/>
            </a:lvl2pPr>
          </a:lstStyle>
          <a:p>
            <a:pPr lvl="0"/>
            <a:r>
              <a:rPr lang="en-US" dirty="0"/>
              <a:t>Click to add text</a:t>
            </a:r>
          </a:p>
        </p:txBody>
      </p:sp>
      <p:sp>
        <p:nvSpPr>
          <p:cNvPr id="11" name="Text 5">
            <a:extLst>
              <a:ext uri="{FF2B5EF4-FFF2-40B4-BE49-F238E27FC236}">
                <a16:creationId xmlns:a16="http://schemas.microsoft.com/office/drawing/2014/main" id="{BE1D14B1-AC89-4007-B1CF-45696A075467}"/>
              </a:ext>
            </a:extLst>
          </p:cNvPr>
          <p:cNvSpPr>
            <a:spLocks noGrp="1"/>
          </p:cNvSpPr>
          <p:nvPr>
            <p:ph type="body" sz="quarter" idx="27" hasCustomPrompt="1"/>
          </p:nvPr>
        </p:nvSpPr>
        <p:spPr bwMode="gray">
          <a:xfrm>
            <a:off x="6732281" y="3247200"/>
            <a:ext cx="1755229" cy="1260000"/>
          </a:xfrm>
        </p:spPr>
        <p:txBody>
          <a:bodyPr lIns="0" anchor="ctr" anchorCtr="0"/>
          <a:lstStyle>
            <a:lvl1pPr marL="0" indent="0" algn="l">
              <a:buNone/>
              <a:defRPr sz="1200"/>
            </a:lvl1pPr>
            <a:lvl2pPr marL="337500" indent="0">
              <a:buNone/>
              <a:defRPr/>
            </a:lvl2pPr>
          </a:lstStyle>
          <a:p>
            <a:pPr lvl="0"/>
            <a:r>
              <a:rPr lang="en-US" dirty="0"/>
              <a:t>Click to add text</a:t>
            </a:r>
          </a:p>
        </p:txBody>
      </p:sp>
      <p:sp>
        <p:nvSpPr>
          <p:cNvPr id="12" name="Text 6">
            <a:extLst>
              <a:ext uri="{FF2B5EF4-FFF2-40B4-BE49-F238E27FC236}">
                <a16:creationId xmlns:a16="http://schemas.microsoft.com/office/drawing/2014/main" id="{DA19FFDD-AECC-454E-97AA-FE6AEBBA5D2B}"/>
              </a:ext>
            </a:extLst>
          </p:cNvPr>
          <p:cNvSpPr>
            <a:spLocks noGrp="1"/>
          </p:cNvSpPr>
          <p:nvPr>
            <p:ph type="body" sz="quarter" idx="28" hasCustomPrompt="1"/>
          </p:nvPr>
        </p:nvSpPr>
        <p:spPr bwMode="gray">
          <a:xfrm>
            <a:off x="6732281" y="4766400"/>
            <a:ext cx="1755229" cy="1260000"/>
          </a:xfrm>
        </p:spPr>
        <p:txBody>
          <a:bodyPr lIns="0" anchor="ctr" anchorCtr="0"/>
          <a:lstStyle>
            <a:lvl1pPr marL="0" indent="0" algn="l">
              <a:buNone/>
              <a:defRPr sz="1200"/>
            </a:lvl1pPr>
            <a:lvl2pPr marL="337500" indent="0">
              <a:buNone/>
              <a:defRPr/>
            </a:lvl2pPr>
          </a:lstStyle>
          <a:p>
            <a:pPr lvl="0"/>
            <a:r>
              <a:rPr lang="en-US" dirty="0"/>
              <a:t>Click to add text</a:t>
            </a:r>
          </a:p>
        </p:txBody>
      </p:sp>
      <p:sp>
        <p:nvSpPr>
          <p:cNvPr id="2" name="Title 1">
            <a:extLst>
              <a:ext uri="{FF2B5EF4-FFF2-40B4-BE49-F238E27FC236}">
                <a16:creationId xmlns:a16="http://schemas.microsoft.com/office/drawing/2014/main" id="{EBF3ACC1-05E9-43DF-BDCC-0D24270DAB0C}"/>
              </a:ext>
            </a:extLst>
          </p:cNvPr>
          <p:cNvSpPr>
            <a:spLocks noGrp="1"/>
          </p:cNvSpPr>
          <p:nvPr>
            <p:ph type="title"/>
          </p:nvPr>
        </p:nvSpPr>
        <p:spPr/>
        <p:txBody>
          <a:bodyPr/>
          <a:lstStyle/>
          <a:p>
            <a:r>
              <a:rPr lang="fi-FI"/>
              <a:t>Muokkaa ots. perustyyl. napsautt.</a:t>
            </a:r>
            <a:endParaRPr lang="en-US"/>
          </a:p>
        </p:txBody>
      </p:sp>
      <p:sp>
        <p:nvSpPr>
          <p:cNvPr id="20" name="Source">
            <a:extLst>
              <a:ext uri="{FF2B5EF4-FFF2-40B4-BE49-F238E27FC236}">
                <a16:creationId xmlns:a16="http://schemas.microsoft.com/office/drawing/2014/main" id="{0E44342D-0A52-4D33-B425-7D6BA33DF316}"/>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17" name="Subtitle 162">
            <a:extLst>
              <a:ext uri="{FF2B5EF4-FFF2-40B4-BE49-F238E27FC236}">
                <a16:creationId xmlns:a16="http://schemas.microsoft.com/office/drawing/2014/main" id="{157DA949-4E05-4265-854F-C087C273FB37}"/>
              </a:ext>
            </a:extLst>
          </p:cNvPr>
          <p:cNvSpPr>
            <a:spLocks noGrp="1"/>
          </p:cNvSpPr>
          <p:nvPr>
            <p:ph type="subTitle" idx="32"/>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1884185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2" name="Headline">
            <a:extLst>
              <a:ext uri="{FF2B5EF4-FFF2-40B4-BE49-F238E27FC236}">
                <a16:creationId xmlns:a16="http://schemas.microsoft.com/office/drawing/2014/main" id="{FB8A1CE7-C279-4F9B-A3CA-B358B63C6C0E}"/>
              </a:ext>
            </a:extLst>
          </p:cNvPr>
          <p:cNvSpPr>
            <a:spLocks noGrp="1"/>
          </p:cNvSpPr>
          <p:nvPr>
            <p:ph type="title" hasCustomPrompt="1"/>
          </p:nvPr>
        </p:nvSpPr>
        <p:spPr bwMode="gray"/>
        <p:txBody>
          <a:bodyPr/>
          <a:lstStyle/>
          <a:p>
            <a:r>
              <a:rPr lang="en-US" dirty="0"/>
              <a:t>Click to add title</a:t>
            </a:r>
          </a:p>
        </p:txBody>
      </p:sp>
      <p:grpSp>
        <p:nvGrpSpPr>
          <p:cNvPr id="7" name="Laptop">
            <a:extLst>
              <a:ext uri="{FF2B5EF4-FFF2-40B4-BE49-F238E27FC236}">
                <a16:creationId xmlns:a16="http://schemas.microsoft.com/office/drawing/2014/main" id="{C76CBFB7-F488-4022-8502-F7087E5897F7}"/>
              </a:ext>
            </a:extLst>
          </p:cNvPr>
          <p:cNvGrpSpPr>
            <a:grpSpLocks noChangeAspect="1"/>
          </p:cNvGrpSpPr>
          <p:nvPr/>
        </p:nvGrpSpPr>
        <p:grpSpPr bwMode="gray">
          <a:xfrm>
            <a:off x="1765195" y="1732533"/>
            <a:ext cx="5613609" cy="4298400"/>
            <a:chOff x="5737930" y="1716033"/>
            <a:chExt cx="5965200" cy="3426158"/>
          </a:xfrm>
        </p:grpSpPr>
        <p:sp>
          <p:nvSpPr>
            <p:cNvPr id="8" name="Grafik 5">
              <a:extLst>
                <a:ext uri="{FF2B5EF4-FFF2-40B4-BE49-F238E27FC236}">
                  <a16:creationId xmlns:a16="http://schemas.microsoft.com/office/drawing/2014/main" id="{5AEB4002-9B4E-496B-908C-CADFBDF7D841}"/>
                </a:ext>
              </a:extLst>
            </p:cNvPr>
            <p:cNvSpPr>
              <a:spLocks noChangeAspect="1"/>
            </p:cNvSpPr>
            <p:nvPr/>
          </p:nvSpPr>
          <p:spPr bwMode="gray">
            <a:xfrm>
              <a:off x="5737930" y="1716033"/>
              <a:ext cx="5965200" cy="3426158"/>
            </a:xfrm>
            <a:custGeom>
              <a:avLst/>
              <a:gdLst>
                <a:gd name="connsiteX0" fmla="*/ 4464558 w 4473797"/>
                <a:gd name="connsiteY0" fmla="*/ 2454021 h 2569559"/>
                <a:gd name="connsiteX1" fmla="*/ 4061079 w 4473797"/>
                <a:gd name="connsiteY1" fmla="*/ 2454021 h 2569559"/>
                <a:gd name="connsiteX2" fmla="*/ 4066794 w 4473797"/>
                <a:gd name="connsiteY2" fmla="*/ 2416016 h 2569559"/>
                <a:gd name="connsiteX3" fmla="*/ 4066794 w 4473797"/>
                <a:gd name="connsiteY3" fmla="*/ 140780 h 2569559"/>
                <a:gd name="connsiteX4" fmla="*/ 3926015 w 4473797"/>
                <a:gd name="connsiteY4" fmla="*/ 0 h 2569559"/>
                <a:gd name="connsiteX5" fmla="*/ 552164 w 4473797"/>
                <a:gd name="connsiteY5" fmla="*/ 0 h 2569559"/>
                <a:gd name="connsiteX6" fmla="*/ 411385 w 4473797"/>
                <a:gd name="connsiteY6" fmla="*/ 140780 h 2569559"/>
                <a:gd name="connsiteX7" fmla="*/ 411385 w 4473797"/>
                <a:gd name="connsiteY7" fmla="*/ 2416016 h 2569559"/>
                <a:gd name="connsiteX8" fmla="*/ 416528 w 4473797"/>
                <a:gd name="connsiteY8" fmla="*/ 2454021 h 2569559"/>
                <a:gd name="connsiteX9" fmla="*/ 9049 w 4473797"/>
                <a:gd name="connsiteY9" fmla="*/ 2454021 h 2569559"/>
                <a:gd name="connsiteX10" fmla="*/ 0 w 4473797"/>
                <a:gd name="connsiteY10" fmla="*/ 2463070 h 2569559"/>
                <a:gd name="connsiteX11" fmla="*/ 0 w 4473797"/>
                <a:gd name="connsiteY11" fmla="*/ 2471547 h 2569559"/>
                <a:gd name="connsiteX12" fmla="*/ 5144 w 4473797"/>
                <a:gd name="connsiteY12" fmla="*/ 2481644 h 2569559"/>
                <a:gd name="connsiteX13" fmla="*/ 87439 w 4473797"/>
                <a:gd name="connsiteY13" fmla="*/ 2510409 h 2569559"/>
                <a:gd name="connsiteX14" fmla="*/ 252603 w 4473797"/>
                <a:gd name="connsiteY14" fmla="*/ 2538603 h 2569559"/>
                <a:gd name="connsiteX15" fmla="*/ 694277 w 4473797"/>
                <a:gd name="connsiteY15" fmla="*/ 2569559 h 2569559"/>
                <a:gd name="connsiteX16" fmla="*/ 3680746 w 4473797"/>
                <a:gd name="connsiteY16" fmla="*/ 2569559 h 2569559"/>
                <a:gd name="connsiteX17" fmla="*/ 4258628 w 4473797"/>
                <a:gd name="connsiteY17" fmla="*/ 2533555 h 2569559"/>
                <a:gd name="connsiteX18" fmla="*/ 4469797 w 4473797"/>
                <a:gd name="connsiteY18" fmla="*/ 2481739 h 2569559"/>
                <a:gd name="connsiteX19" fmla="*/ 4470368 w 4473797"/>
                <a:gd name="connsiteY19" fmla="*/ 2481739 h 2569559"/>
                <a:gd name="connsiteX20" fmla="*/ 4470368 w 4473797"/>
                <a:gd name="connsiteY20" fmla="*/ 2481167 h 2569559"/>
                <a:gd name="connsiteX21" fmla="*/ 4470940 w 4473797"/>
                <a:gd name="connsiteY21" fmla="*/ 2480596 h 2569559"/>
                <a:gd name="connsiteX22" fmla="*/ 4473798 w 4473797"/>
                <a:gd name="connsiteY22" fmla="*/ 2473262 h 2569559"/>
                <a:gd name="connsiteX23" fmla="*/ 4473798 w 4473797"/>
                <a:gd name="connsiteY23" fmla="*/ 2463165 h 2569559"/>
                <a:gd name="connsiteX24" fmla="*/ 4464558 w 4473797"/>
                <a:gd name="connsiteY24" fmla="*/ 2454021 h 256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797" h="2569559">
                  <a:moveTo>
                    <a:pt x="4464558" y="2454021"/>
                  </a:moveTo>
                  <a:cubicBezTo>
                    <a:pt x="4319016" y="2454021"/>
                    <a:pt x="4184809" y="2454021"/>
                    <a:pt x="4061079" y="2454021"/>
                  </a:cubicBezTo>
                  <a:cubicBezTo>
                    <a:pt x="4064508" y="2442115"/>
                    <a:pt x="4066794" y="2429066"/>
                    <a:pt x="4066794" y="2416016"/>
                  </a:cubicBezTo>
                  <a:cubicBezTo>
                    <a:pt x="4066794" y="140780"/>
                    <a:pt x="4066794" y="140780"/>
                    <a:pt x="4066794" y="140780"/>
                  </a:cubicBezTo>
                  <a:cubicBezTo>
                    <a:pt x="4066794" y="62960"/>
                    <a:pt x="4003262" y="0"/>
                    <a:pt x="3926015" y="0"/>
                  </a:cubicBezTo>
                  <a:cubicBezTo>
                    <a:pt x="552164" y="0"/>
                    <a:pt x="552164" y="0"/>
                    <a:pt x="552164" y="0"/>
                  </a:cubicBezTo>
                  <a:cubicBezTo>
                    <a:pt x="474345" y="0"/>
                    <a:pt x="411385" y="63056"/>
                    <a:pt x="411385" y="140780"/>
                  </a:cubicBezTo>
                  <a:cubicBezTo>
                    <a:pt x="411385" y="2416016"/>
                    <a:pt x="411385" y="2416016"/>
                    <a:pt x="411385" y="2416016"/>
                  </a:cubicBezTo>
                  <a:cubicBezTo>
                    <a:pt x="411385" y="2429066"/>
                    <a:pt x="413099" y="2442115"/>
                    <a:pt x="416528" y="2454021"/>
                  </a:cubicBezTo>
                  <a:cubicBezTo>
                    <a:pt x="9049" y="2454021"/>
                    <a:pt x="9049" y="2454021"/>
                    <a:pt x="9049" y="2454021"/>
                  </a:cubicBezTo>
                  <a:cubicBezTo>
                    <a:pt x="4477" y="2454021"/>
                    <a:pt x="0" y="2458498"/>
                    <a:pt x="0" y="2463070"/>
                  </a:cubicBezTo>
                  <a:cubicBezTo>
                    <a:pt x="0" y="2471547"/>
                    <a:pt x="0" y="2471547"/>
                    <a:pt x="0" y="2471547"/>
                  </a:cubicBezTo>
                  <a:cubicBezTo>
                    <a:pt x="0" y="2474881"/>
                    <a:pt x="1715" y="2478310"/>
                    <a:pt x="5144" y="2481644"/>
                  </a:cubicBezTo>
                  <a:cubicBezTo>
                    <a:pt x="8001" y="2484978"/>
                    <a:pt x="18193" y="2495169"/>
                    <a:pt x="87439" y="2510409"/>
                  </a:cubicBezTo>
                  <a:cubicBezTo>
                    <a:pt x="130588" y="2520506"/>
                    <a:pt x="187928" y="2530126"/>
                    <a:pt x="252603" y="2538603"/>
                  </a:cubicBezTo>
                  <a:cubicBezTo>
                    <a:pt x="399669" y="2558320"/>
                    <a:pt x="560832" y="2569559"/>
                    <a:pt x="694277" y="2569559"/>
                  </a:cubicBezTo>
                  <a:cubicBezTo>
                    <a:pt x="3680746" y="2569559"/>
                    <a:pt x="3680746" y="2569559"/>
                    <a:pt x="3680746" y="2569559"/>
                  </a:cubicBezTo>
                  <a:cubicBezTo>
                    <a:pt x="3956590" y="2569559"/>
                    <a:pt x="4147376" y="2549843"/>
                    <a:pt x="4258628" y="2533555"/>
                  </a:cubicBezTo>
                  <a:cubicBezTo>
                    <a:pt x="4368165" y="2517743"/>
                    <a:pt x="4455033" y="2496407"/>
                    <a:pt x="4469797" y="2481739"/>
                  </a:cubicBezTo>
                  <a:cubicBezTo>
                    <a:pt x="4470368" y="2481739"/>
                    <a:pt x="4470368" y="2481739"/>
                    <a:pt x="4470368" y="2481739"/>
                  </a:cubicBezTo>
                  <a:lnTo>
                    <a:pt x="4470368" y="2481167"/>
                  </a:lnTo>
                  <a:cubicBezTo>
                    <a:pt x="4470940" y="2481167"/>
                    <a:pt x="4470940" y="2481167"/>
                    <a:pt x="4470940" y="2480596"/>
                  </a:cubicBezTo>
                  <a:cubicBezTo>
                    <a:pt x="4472654" y="2478310"/>
                    <a:pt x="4473798" y="2476119"/>
                    <a:pt x="4473798" y="2473262"/>
                  </a:cubicBezTo>
                  <a:cubicBezTo>
                    <a:pt x="4473798" y="2463165"/>
                    <a:pt x="4473798" y="2463165"/>
                    <a:pt x="4473798" y="2463165"/>
                  </a:cubicBezTo>
                  <a:cubicBezTo>
                    <a:pt x="4473607" y="2458498"/>
                    <a:pt x="4469607" y="2454021"/>
                    <a:pt x="4464558" y="2454021"/>
                  </a:cubicBezTo>
                  <a:close/>
                </a:path>
              </a:pathLst>
            </a:custGeom>
            <a:solidFill>
              <a:schemeClr val="bg1"/>
            </a:solidFill>
            <a:ln w="9525" cap="flat">
              <a:noFill/>
              <a:prstDash val="solid"/>
              <a:miter/>
            </a:ln>
          </p:spPr>
          <p:txBody>
            <a:bodyPr wrap="none" rtlCol="0" anchor="ctr"/>
            <a:lstStyle/>
            <a:p>
              <a:endParaRPr lang="en-US" sz="1350" dirty="0"/>
            </a:p>
          </p:txBody>
        </p:sp>
        <p:grpSp>
          <p:nvGrpSpPr>
            <p:cNvPr id="9" name="Gruppieren 8">
              <a:extLst>
                <a:ext uri="{FF2B5EF4-FFF2-40B4-BE49-F238E27FC236}">
                  <a16:creationId xmlns:a16="http://schemas.microsoft.com/office/drawing/2014/main" id="{8482D83F-0562-45BD-97B3-0F60A2DF968F}"/>
                </a:ext>
              </a:extLst>
            </p:cNvPr>
            <p:cNvGrpSpPr>
              <a:grpSpLocks noChangeAspect="1"/>
            </p:cNvGrpSpPr>
            <p:nvPr/>
          </p:nvGrpSpPr>
          <p:grpSpPr bwMode="gray">
            <a:xfrm>
              <a:off x="5737930" y="1716033"/>
              <a:ext cx="5965069" cy="3425934"/>
              <a:chOff x="14420850" y="2595563"/>
              <a:chExt cx="3748088" cy="2152651"/>
            </a:xfrm>
            <a:solidFill>
              <a:schemeClr val="tx1"/>
            </a:solidFill>
          </p:grpSpPr>
          <p:sp>
            <p:nvSpPr>
              <p:cNvPr id="10" name="Freeform 13">
                <a:extLst>
                  <a:ext uri="{FF2B5EF4-FFF2-40B4-BE49-F238E27FC236}">
                    <a16:creationId xmlns:a16="http://schemas.microsoft.com/office/drawing/2014/main" id="{F2EEFA13-B638-441E-96CE-FE5B2C618D87}"/>
                  </a:ext>
                </a:extLst>
              </p:cNvPr>
              <p:cNvSpPr>
                <a:spLocks noEditPoints="1"/>
              </p:cNvSpPr>
              <p:nvPr/>
            </p:nvSpPr>
            <p:spPr bwMode="gray">
              <a:xfrm>
                <a:off x="14420850" y="4651376"/>
                <a:ext cx="3748088" cy="96838"/>
              </a:xfrm>
              <a:custGeom>
                <a:avLst/>
                <a:gdLst>
                  <a:gd name="T0" fmla="*/ 7881 w 7881"/>
                  <a:gd name="T1" fmla="*/ 34 h 205"/>
                  <a:gd name="T2" fmla="*/ 7881 w 7881"/>
                  <a:gd name="T3" fmla="*/ 16 h 205"/>
                  <a:gd name="T4" fmla="*/ 7865 w 7881"/>
                  <a:gd name="T5" fmla="*/ 0 h 205"/>
                  <a:gd name="T6" fmla="*/ 4570 w 7881"/>
                  <a:gd name="T7" fmla="*/ 0 h 205"/>
                  <a:gd name="T8" fmla="*/ 4560 w 7881"/>
                  <a:gd name="T9" fmla="*/ 4 h 205"/>
                  <a:gd name="T10" fmla="*/ 3275 w 7881"/>
                  <a:gd name="T11" fmla="*/ 4 h 205"/>
                  <a:gd name="T12" fmla="*/ 3265 w 7881"/>
                  <a:gd name="T13" fmla="*/ 0 h 205"/>
                  <a:gd name="T14" fmla="*/ 16 w 7881"/>
                  <a:gd name="T15" fmla="*/ 0 h 205"/>
                  <a:gd name="T16" fmla="*/ 0 w 7881"/>
                  <a:gd name="T17" fmla="*/ 16 h 205"/>
                  <a:gd name="T18" fmla="*/ 0 w 7881"/>
                  <a:gd name="T19" fmla="*/ 31 h 205"/>
                  <a:gd name="T20" fmla="*/ 9 w 7881"/>
                  <a:gd name="T21" fmla="*/ 49 h 205"/>
                  <a:gd name="T22" fmla="*/ 9 w 7881"/>
                  <a:gd name="T23" fmla="*/ 49 h 205"/>
                  <a:gd name="T24" fmla="*/ 154 w 7881"/>
                  <a:gd name="T25" fmla="*/ 100 h 205"/>
                  <a:gd name="T26" fmla="*/ 445 w 7881"/>
                  <a:gd name="T27" fmla="*/ 150 h 205"/>
                  <a:gd name="T28" fmla="*/ 1223 w 7881"/>
                  <a:gd name="T29" fmla="*/ 205 h 205"/>
                  <a:gd name="T30" fmla="*/ 6484 w 7881"/>
                  <a:gd name="T31" fmla="*/ 205 h 205"/>
                  <a:gd name="T32" fmla="*/ 7502 w 7881"/>
                  <a:gd name="T33" fmla="*/ 141 h 205"/>
                  <a:gd name="T34" fmla="*/ 7874 w 7881"/>
                  <a:gd name="T35" fmla="*/ 49 h 205"/>
                  <a:gd name="T36" fmla="*/ 7874 w 7881"/>
                  <a:gd name="T37" fmla="*/ 49 h 205"/>
                  <a:gd name="T38" fmla="*/ 7875 w 7881"/>
                  <a:gd name="T39" fmla="*/ 49 h 205"/>
                  <a:gd name="T40" fmla="*/ 7875 w 7881"/>
                  <a:gd name="T41" fmla="*/ 48 h 205"/>
                  <a:gd name="T42" fmla="*/ 7876 w 7881"/>
                  <a:gd name="T43" fmla="*/ 47 h 205"/>
                  <a:gd name="T44" fmla="*/ 7881 w 7881"/>
                  <a:gd name="T45" fmla="*/ 34 h 205"/>
                  <a:gd name="T46" fmla="*/ 7865 w 7881"/>
                  <a:gd name="T47" fmla="*/ 34 h 205"/>
                  <a:gd name="T48" fmla="*/ 7863 w 7881"/>
                  <a:gd name="T49" fmla="*/ 38 h 205"/>
                  <a:gd name="T50" fmla="*/ 4586 w 7881"/>
                  <a:gd name="T51" fmla="*/ 38 h 205"/>
                  <a:gd name="T52" fmla="*/ 4586 w 7881"/>
                  <a:gd name="T53" fmla="*/ 20 h 205"/>
                  <a:gd name="T54" fmla="*/ 4586 w 7881"/>
                  <a:gd name="T55" fmla="*/ 16 h 205"/>
                  <a:gd name="T56" fmla="*/ 7865 w 7881"/>
                  <a:gd name="T57" fmla="*/ 16 h 205"/>
                  <a:gd name="T58" fmla="*/ 7865 w 7881"/>
                  <a:gd name="T59" fmla="*/ 34 h 205"/>
                  <a:gd name="T60" fmla="*/ 4570 w 7881"/>
                  <a:gd name="T61" fmla="*/ 20 h 205"/>
                  <a:gd name="T62" fmla="*/ 4570 w 7881"/>
                  <a:gd name="T63" fmla="*/ 38 h 205"/>
                  <a:gd name="T64" fmla="*/ 4526 w 7881"/>
                  <a:gd name="T65" fmla="*/ 52 h 205"/>
                  <a:gd name="T66" fmla="*/ 4089 w 7881"/>
                  <a:gd name="T67" fmla="*/ 52 h 205"/>
                  <a:gd name="T68" fmla="*/ 3745 w 7881"/>
                  <a:gd name="T69" fmla="*/ 52 h 205"/>
                  <a:gd name="T70" fmla="*/ 3319 w 7881"/>
                  <a:gd name="T71" fmla="*/ 52 h 205"/>
                  <a:gd name="T72" fmla="*/ 3265 w 7881"/>
                  <a:gd name="T73" fmla="*/ 38 h 205"/>
                  <a:gd name="T74" fmla="*/ 3265 w 7881"/>
                  <a:gd name="T75" fmla="*/ 38 h 205"/>
                  <a:gd name="T76" fmla="*/ 3265 w 7881"/>
                  <a:gd name="T77" fmla="*/ 20 h 205"/>
                  <a:gd name="T78" fmla="*/ 4570 w 7881"/>
                  <a:gd name="T79" fmla="*/ 20 h 205"/>
                  <a:gd name="T80" fmla="*/ 16 w 7881"/>
                  <a:gd name="T81" fmla="*/ 16 h 205"/>
                  <a:gd name="T82" fmla="*/ 3249 w 7881"/>
                  <a:gd name="T83" fmla="*/ 16 h 205"/>
                  <a:gd name="T84" fmla="*/ 3249 w 7881"/>
                  <a:gd name="T85" fmla="*/ 20 h 205"/>
                  <a:gd name="T86" fmla="*/ 3249 w 7881"/>
                  <a:gd name="T87" fmla="*/ 38 h 205"/>
                  <a:gd name="T88" fmla="*/ 20 w 7881"/>
                  <a:gd name="T89" fmla="*/ 38 h 205"/>
                  <a:gd name="T90" fmla="*/ 16 w 7881"/>
                  <a:gd name="T91" fmla="*/ 31 h 205"/>
                  <a:gd name="T92" fmla="*/ 16 w 7881"/>
                  <a:gd name="T93" fmla="*/ 16 h 205"/>
                  <a:gd name="T94" fmla="*/ 6484 w 7881"/>
                  <a:gd name="T95" fmla="*/ 189 h 205"/>
                  <a:gd name="T96" fmla="*/ 1223 w 7881"/>
                  <a:gd name="T97" fmla="*/ 189 h 205"/>
                  <a:gd name="T98" fmla="*/ 48 w 7881"/>
                  <a:gd name="T99" fmla="*/ 54 h 205"/>
                  <a:gd name="T100" fmla="*/ 48 w 7881"/>
                  <a:gd name="T101" fmla="*/ 54 h 205"/>
                  <a:gd name="T102" fmla="*/ 3260 w 7881"/>
                  <a:gd name="T103" fmla="*/ 54 h 205"/>
                  <a:gd name="T104" fmla="*/ 3319 w 7881"/>
                  <a:gd name="T105" fmla="*/ 68 h 205"/>
                  <a:gd name="T106" fmla="*/ 3745 w 7881"/>
                  <a:gd name="T107" fmla="*/ 68 h 205"/>
                  <a:gd name="T108" fmla="*/ 4089 w 7881"/>
                  <a:gd name="T109" fmla="*/ 68 h 205"/>
                  <a:gd name="T110" fmla="*/ 4526 w 7881"/>
                  <a:gd name="T111" fmla="*/ 68 h 205"/>
                  <a:gd name="T112" fmla="*/ 4576 w 7881"/>
                  <a:gd name="T113" fmla="*/ 54 h 205"/>
                  <a:gd name="T114" fmla="*/ 7831 w 7881"/>
                  <a:gd name="T115" fmla="*/ 54 h 205"/>
                  <a:gd name="T116" fmla="*/ 6484 w 7881"/>
                  <a:gd name="T117" fmla="*/ 18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81" h="205">
                    <a:moveTo>
                      <a:pt x="7881" y="34"/>
                    </a:moveTo>
                    <a:cubicBezTo>
                      <a:pt x="7881" y="16"/>
                      <a:pt x="7881" y="16"/>
                      <a:pt x="7881" y="16"/>
                    </a:cubicBezTo>
                    <a:cubicBezTo>
                      <a:pt x="7881" y="8"/>
                      <a:pt x="7874" y="0"/>
                      <a:pt x="7865" y="0"/>
                    </a:cubicBezTo>
                    <a:cubicBezTo>
                      <a:pt x="4570" y="0"/>
                      <a:pt x="4570" y="0"/>
                      <a:pt x="4570" y="0"/>
                    </a:cubicBezTo>
                    <a:cubicBezTo>
                      <a:pt x="4566" y="0"/>
                      <a:pt x="4562" y="2"/>
                      <a:pt x="4560" y="4"/>
                    </a:cubicBezTo>
                    <a:cubicBezTo>
                      <a:pt x="3275" y="4"/>
                      <a:pt x="3275" y="4"/>
                      <a:pt x="3275" y="4"/>
                    </a:cubicBezTo>
                    <a:cubicBezTo>
                      <a:pt x="3272" y="2"/>
                      <a:pt x="3269" y="0"/>
                      <a:pt x="3265" y="0"/>
                    </a:cubicBezTo>
                    <a:cubicBezTo>
                      <a:pt x="16" y="0"/>
                      <a:pt x="16" y="0"/>
                      <a:pt x="16" y="0"/>
                    </a:cubicBezTo>
                    <a:cubicBezTo>
                      <a:pt x="8" y="0"/>
                      <a:pt x="0" y="8"/>
                      <a:pt x="0" y="16"/>
                    </a:cubicBezTo>
                    <a:cubicBezTo>
                      <a:pt x="0" y="31"/>
                      <a:pt x="0" y="31"/>
                      <a:pt x="0" y="31"/>
                    </a:cubicBezTo>
                    <a:cubicBezTo>
                      <a:pt x="0" y="37"/>
                      <a:pt x="3" y="43"/>
                      <a:pt x="9" y="49"/>
                    </a:cubicBezTo>
                    <a:cubicBezTo>
                      <a:pt x="9" y="49"/>
                      <a:pt x="9" y="49"/>
                      <a:pt x="9" y="49"/>
                    </a:cubicBezTo>
                    <a:cubicBezTo>
                      <a:pt x="14" y="55"/>
                      <a:pt x="32" y="73"/>
                      <a:pt x="154" y="100"/>
                    </a:cubicBezTo>
                    <a:cubicBezTo>
                      <a:pt x="230" y="118"/>
                      <a:pt x="331" y="135"/>
                      <a:pt x="445" y="150"/>
                    </a:cubicBezTo>
                    <a:cubicBezTo>
                      <a:pt x="704" y="185"/>
                      <a:pt x="988" y="205"/>
                      <a:pt x="1223" y="205"/>
                    </a:cubicBezTo>
                    <a:cubicBezTo>
                      <a:pt x="6484" y="205"/>
                      <a:pt x="6484" y="205"/>
                      <a:pt x="6484" y="205"/>
                    </a:cubicBezTo>
                    <a:cubicBezTo>
                      <a:pt x="6970" y="205"/>
                      <a:pt x="7306" y="170"/>
                      <a:pt x="7502" y="141"/>
                    </a:cubicBezTo>
                    <a:cubicBezTo>
                      <a:pt x="7695" y="113"/>
                      <a:pt x="7848" y="75"/>
                      <a:pt x="7874" y="49"/>
                    </a:cubicBezTo>
                    <a:cubicBezTo>
                      <a:pt x="7874" y="49"/>
                      <a:pt x="7874" y="49"/>
                      <a:pt x="7874" y="49"/>
                    </a:cubicBezTo>
                    <a:cubicBezTo>
                      <a:pt x="7875" y="49"/>
                      <a:pt x="7875" y="49"/>
                      <a:pt x="7875" y="49"/>
                    </a:cubicBezTo>
                    <a:cubicBezTo>
                      <a:pt x="7875" y="49"/>
                      <a:pt x="7875" y="48"/>
                      <a:pt x="7875" y="48"/>
                    </a:cubicBezTo>
                    <a:cubicBezTo>
                      <a:pt x="7876" y="48"/>
                      <a:pt x="7876" y="48"/>
                      <a:pt x="7876" y="47"/>
                    </a:cubicBezTo>
                    <a:cubicBezTo>
                      <a:pt x="7879" y="43"/>
                      <a:pt x="7881" y="39"/>
                      <a:pt x="7881" y="34"/>
                    </a:cubicBezTo>
                    <a:close/>
                    <a:moveTo>
                      <a:pt x="7865" y="34"/>
                    </a:moveTo>
                    <a:cubicBezTo>
                      <a:pt x="7865" y="35"/>
                      <a:pt x="7864" y="37"/>
                      <a:pt x="7863" y="38"/>
                    </a:cubicBezTo>
                    <a:cubicBezTo>
                      <a:pt x="4586" y="38"/>
                      <a:pt x="4586" y="38"/>
                      <a:pt x="4586" y="38"/>
                    </a:cubicBezTo>
                    <a:cubicBezTo>
                      <a:pt x="4586" y="20"/>
                      <a:pt x="4586" y="20"/>
                      <a:pt x="4586" y="20"/>
                    </a:cubicBezTo>
                    <a:cubicBezTo>
                      <a:pt x="4586" y="16"/>
                      <a:pt x="4586" y="16"/>
                      <a:pt x="4586" y="16"/>
                    </a:cubicBezTo>
                    <a:cubicBezTo>
                      <a:pt x="7865" y="16"/>
                      <a:pt x="7865" y="16"/>
                      <a:pt x="7865" y="16"/>
                    </a:cubicBezTo>
                    <a:cubicBezTo>
                      <a:pt x="7865" y="16"/>
                      <a:pt x="7865" y="30"/>
                      <a:pt x="7865" y="34"/>
                    </a:cubicBezTo>
                    <a:close/>
                    <a:moveTo>
                      <a:pt x="4570" y="20"/>
                    </a:moveTo>
                    <a:cubicBezTo>
                      <a:pt x="4570" y="26"/>
                      <a:pt x="4570" y="29"/>
                      <a:pt x="4570" y="38"/>
                    </a:cubicBezTo>
                    <a:cubicBezTo>
                      <a:pt x="4562" y="46"/>
                      <a:pt x="4549" y="52"/>
                      <a:pt x="4526" y="52"/>
                    </a:cubicBezTo>
                    <a:cubicBezTo>
                      <a:pt x="4506" y="52"/>
                      <a:pt x="4286" y="52"/>
                      <a:pt x="4089" y="52"/>
                    </a:cubicBezTo>
                    <a:cubicBezTo>
                      <a:pt x="4089" y="52"/>
                      <a:pt x="3923" y="52"/>
                      <a:pt x="3745" y="52"/>
                    </a:cubicBezTo>
                    <a:cubicBezTo>
                      <a:pt x="3549" y="52"/>
                      <a:pt x="3338" y="52"/>
                      <a:pt x="3319" y="52"/>
                    </a:cubicBezTo>
                    <a:cubicBezTo>
                      <a:pt x="3296" y="52"/>
                      <a:pt x="3273" y="46"/>
                      <a:pt x="3265" y="38"/>
                    </a:cubicBezTo>
                    <a:cubicBezTo>
                      <a:pt x="3265" y="38"/>
                      <a:pt x="3265" y="38"/>
                      <a:pt x="3265" y="38"/>
                    </a:cubicBezTo>
                    <a:cubicBezTo>
                      <a:pt x="3265" y="28"/>
                      <a:pt x="3265" y="24"/>
                      <a:pt x="3265" y="20"/>
                    </a:cubicBezTo>
                    <a:lnTo>
                      <a:pt x="4570" y="20"/>
                    </a:lnTo>
                    <a:close/>
                    <a:moveTo>
                      <a:pt x="16" y="16"/>
                    </a:moveTo>
                    <a:cubicBezTo>
                      <a:pt x="3249" y="16"/>
                      <a:pt x="3249" y="16"/>
                      <a:pt x="3249" y="16"/>
                    </a:cubicBezTo>
                    <a:cubicBezTo>
                      <a:pt x="3249" y="20"/>
                      <a:pt x="3249" y="20"/>
                      <a:pt x="3249" y="20"/>
                    </a:cubicBezTo>
                    <a:cubicBezTo>
                      <a:pt x="3249" y="38"/>
                      <a:pt x="3249" y="38"/>
                      <a:pt x="3249" y="38"/>
                    </a:cubicBezTo>
                    <a:cubicBezTo>
                      <a:pt x="20" y="38"/>
                      <a:pt x="20" y="38"/>
                      <a:pt x="20" y="38"/>
                    </a:cubicBezTo>
                    <a:cubicBezTo>
                      <a:pt x="18" y="35"/>
                      <a:pt x="16" y="33"/>
                      <a:pt x="16" y="31"/>
                    </a:cubicBezTo>
                    <a:cubicBezTo>
                      <a:pt x="16" y="26"/>
                      <a:pt x="16" y="16"/>
                      <a:pt x="16" y="16"/>
                    </a:cubicBezTo>
                    <a:close/>
                    <a:moveTo>
                      <a:pt x="6484" y="189"/>
                    </a:moveTo>
                    <a:cubicBezTo>
                      <a:pt x="6484" y="189"/>
                      <a:pt x="1415" y="189"/>
                      <a:pt x="1223" y="189"/>
                    </a:cubicBezTo>
                    <a:cubicBezTo>
                      <a:pt x="751" y="189"/>
                      <a:pt x="187" y="110"/>
                      <a:pt x="48" y="54"/>
                    </a:cubicBezTo>
                    <a:cubicBezTo>
                      <a:pt x="48" y="54"/>
                      <a:pt x="48" y="54"/>
                      <a:pt x="48" y="54"/>
                    </a:cubicBezTo>
                    <a:cubicBezTo>
                      <a:pt x="3260" y="54"/>
                      <a:pt x="3260" y="54"/>
                      <a:pt x="3260" y="54"/>
                    </a:cubicBezTo>
                    <a:cubicBezTo>
                      <a:pt x="3274" y="64"/>
                      <a:pt x="3300" y="68"/>
                      <a:pt x="3319" y="68"/>
                    </a:cubicBezTo>
                    <a:cubicBezTo>
                      <a:pt x="3745" y="68"/>
                      <a:pt x="3745" y="68"/>
                      <a:pt x="3745" y="68"/>
                    </a:cubicBezTo>
                    <a:cubicBezTo>
                      <a:pt x="4089" y="68"/>
                      <a:pt x="4089" y="68"/>
                      <a:pt x="4089" y="68"/>
                    </a:cubicBezTo>
                    <a:cubicBezTo>
                      <a:pt x="4526" y="68"/>
                      <a:pt x="4526" y="68"/>
                      <a:pt x="4526" y="68"/>
                    </a:cubicBezTo>
                    <a:cubicBezTo>
                      <a:pt x="4547" y="68"/>
                      <a:pt x="4563" y="63"/>
                      <a:pt x="4576" y="54"/>
                    </a:cubicBezTo>
                    <a:cubicBezTo>
                      <a:pt x="7831" y="54"/>
                      <a:pt x="7831" y="54"/>
                      <a:pt x="7831" y="54"/>
                    </a:cubicBezTo>
                    <a:cubicBezTo>
                      <a:pt x="7712" y="98"/>
                      <a:pt x="7272" y="189"/>
                      <a:pt x="6484" y="189"/>
                    </a:cubicBezTo>
                    <a:close/>
                  </a:path>
                </a:pathLst>
              </a:custGeom>
              <a:grpFill/>
              <a:ln w="3175">
                <a:noFill/>
              </a:ln>
            </p:spPr>
            <p:txBody>
              <a:bodyPr vert="horz" wrap="none" lIns="91440" tIns="45720" rIns="91440" bIns="45720" numCol="1" anchor="t" anchorCtr="0" compatLnSpc="1">
                <a:prstTxWarp prst="textNoShape">
                  <a:avLst/>
                </a:prstTxWarp>
              </a:bodyPr>
              <a:lstStyle/>
              <a:p>
                <a:endParaRPr lang="en-US" sz="1350" dirty="0"/>
              </a:p>
            </p:txBody>
          </p:sp>
          <p:sp>
            <p:nvSpPr>
              <p:cNvPr id="11" name="Freeform 6">
                <a:extLst>
                  <a:ext uri="{FF2B5EF4-FFF2-40B4-BE49-F238E27FC236}">
                    <a16:creationId xmlns:a16="http://schemas.microsoft.com/office/drawing/2014/main" id="{E32203BF-2CA1-4226-A4B6-AF393F8BBD2B}"/>
                  </a:ext>
                </a:extLst>
              </p:cNvPr>
              <p:cNvSpPr>
                <a:spLocks noEditPoints="1"/>
              </p:cNvSpPr>
              <p:nvPr/>
            </p:nvSpPr>
            <p:spPr bwMode="gray">
              <a:xfrm>
                <a:off x="16276638" y="2674938"/>
                <a:ext cx="38100" cy="38100"/>
              </a:xfrm>
              <a:custGeom>
                <a:avLst/>
                <a:gdLst>
                  <a:gd name="T0" fmla="*/ 80 w 80"/>
                  <a:gd name="T1" fmla="*/ 40 h 80"/>
                  <a:gd name="T2" fmla="*/ 40 w 80"/>
                  <a:gd name="T3" fmla="*/ 0 h 80"/>
                  <a:gd name="T4" fmla="*/ 0 w 80"/>
                  <a:gd name="T5" fmla="*/ 40 h 80"/>
                  <a:gd name="T6" fmla="*/ 40 w 80"/>
                  <a:gd name="T7" fmla="*/ 80 h 80"/>
                  <a:gd name="T8" fmla="*/ 80 w 80"/>
                  <a:gd name="T9" fmla="*/ 40 h 80"/>
                  <a:gd name="T10" fmla="*/ 16 w 80"/>
                  <a:gd name="T11" fmla="*/ 40 h 80"/>
                  <a:gd name="T12" fmla="*/ 40 w 80"/>
                  <a:gd name="T13" fmla="*/ 16 h 80"/>
                  <a:gd name="T14" fmla="*/ 64 w 80"/>
                  <a:gd name="T15" fmla="*/ 40 h 80"/>
                  <a:gd name="T16" fmla="*/ 40 w 80"/>
                  <a:gd name="T17" fmla="*/ 64 h 80"/>
                  <a:gd name="T18" fmla="*/ 16 w 80"/>
                  <a:gd name="T19"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80" y="40"/>
                    </a:moveTo>
                    <a:cubicBezTo>
                      <a:pt x="80" y="18"/>
                      <a:pt x="62" y="0"/>
                      <a:pt x="40" y="0"/>
                    </a:cubicBezTo>
                    <a:cubicBezTo>
                      <a:pt x="18" y="0"/>
                      <a:pt x="0" y="18"/>
                      <a:pt x="0" y="40"/>
                    </a:cubicBezTo>
                    <a:cubicBezTo>
                      <a:pt x="0" y="62"/>
                      <a:pt x="18" y="80"/>
                      <a:pt x="40" y="80"/>
                    </a:cubicBezTo>
                    <a:cubicBezTo>
                      <a:pt x="62" y="80"/>
                      <a:pt x="80" y="62"/>
                      <a:pt x="80" y="40"/>
                    </a:cubicBezTo>
                    <a:close/>
                    <a:moveTo>
                      <a:pt x="16" y="40"/>
                    </a:moveTo>
                    <a:cubicBezTo>
                      <a:pt x="16" y="27"/>
                      <a:pt x="27" y="16"/>
                      <a:pt x="40" y="16"/>
                    </a:cubicBezTo>
                    <a:cubicBezTo>
                      <a:pt x="53" y="16"/>
                      <a:pt x="64" y="27"/>
                      <a:pt x="64" y="40"/>
                    </a:cubicBezTo>
                    <a:cubicBezTo>
                      <a:pt x="64" y="53"/>
                      <a:pt x="53" y="64"/>
                      <a:pt x="40" y="64"/>
                    </a:cubicBezTo>
                    <a:cubicBezTo>
                      <a:pt x="27" y="64"/>
                      <a:pt x="16" y="53"/>
                      <a:pt x="16" y="40"/>
                    </a:cubicBezTo>
                    <a:close/>
                  </a:path>
                </a:pathLst>
              </a:custGeom>
              <a:grpFill/>
              <a:ln w="3175">
                <a:noFill/>
              </a:ln>
            </p:spPr>
            <p:txBody>
              <a:bodyPr vert="horz" wrap="none" lIns="91440" tIns="45720" rIns="91440" bIns="45720" numCol="1" anchor="t" anchorCtr="0" compatLnSpc="1">
                <a:prstTxWarp prst="textNoShape">
                  <a:avLst/>
                </a:prstTxWarp>
              </a:bodyPr>
              <a:lstStyle/>
              <a:p>
                <a:endParaRPr lang="en-US" sz="1350" dirty="0"/>
              </a:p>
            </p:txBody>
          </p:sp>
          <p:sp>
            <p:nvSpPr>
              <p:cNvPr id="12" name="Freeform 7">
                <a:extLst>
                  <a:ext uri="{FF2B5EF4-FFF2-40B4-BE49-F238E27FC236}">
                    <a16:creationId xmlns:a16="http://schemas.microsoft.com/office/drawing/2014/main" id="{872848C7-B2B8-433C-A5C3-44F1E139693A}"/>
                  </a:ext>
                </a:extLst>
              </p:cNvPr>
              <p:cNvSpPr>
                <a:spLocks noEditPoints="1"/>
              </p:cNvSpPr>
              <p:nvPr/>
            </p:nvSpPr>
            <p:spPr bwMode="gray">
              <a:xfrm>
                <a:off x="14919325" y="2744788"/>
                <a:ext cx="2757488" cy="1730375"/>
              </a:xfrm>
              <a:custGeom>
                <a:avLst/>
                <a:gdLst>
                  <a:gd name="T0" fmla="*/ 0 w 5800"/>
                  <a:gd name="T1" fmla="*/ 20 h 3640"/>
                  <a:gd name="T2" fmla="*/ 0 w 5800"/>
                  <a:gd name="T3" fmla="*/ 3620 h 3640"/>
                  <a:gd name="T4" fmla="*/ 20 w 5800"/>
                  <a:gd name="T5" fmla="*/ 3640 h 3640"/>
                  <a:gd name="T6" fmla="*/ 5780 w 5800"/>
                  <a:gd name="T7" fmla="*/ 3640 h 3640"/>
                  <a:gd name="T8" fmla="*/ 5800 w 5800"/>
                  <a:gd name="T9" fmla="*/ 3620 h 3640"/>
                  <a:gd name="T10" fmla="*/ 5800 w 5800"/>
                  <a:gd name="T11" fmla="*/ 20 h 3640"/>
                  <a:gd name="T12" fmla="*/ 5780 w 5800"/>
                  <a:gd name="T13" fmla="*/ 0 h 3640"/>
                  <a:gd name="T14" fmla="*/ 20 w 5800"/>
                  <a:gd name="T15" fmla="*/ 0 h 3640"/>
                  <a:gd name="T16" fmla="*/ 0 w 5800"/>
                  <a:gd name="T17" fmla="*/ 20 h 3640"/>
                  <a:gd name="T18" fmla="*/ 5780 w 5800"/>
                  <a:gd name="T19" fmla="*/ 3620 h 3640"/>
                  <a:gd name="T20" fmla="*/ 20 w 5800"/>
                  <a:gd name="T21" fmla="*/ 3620 h 3640"/>
                  <a:gd name="T22" fmla="*/ 20 w 5800"/>
                  <a:gd name="T23" fmla="*/ 20 h 3640"/>
                  <a:gd name="T24" fmla="*/ 5780 w 5800"/>
                  <a:gd name="T25" fmla="*/ 20 h 3640"/>
                  <a:gd name="T26" fmla="*/ 5780 w 5800"/>
                  <a:gd name="T27" fmla="*/ 3620 h 3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00" h="3640">
                    <a:moveTo>
                      <a:pt x="0" y="20"/>
                    </a:moveTo>
                    <a:cubicBezTo>
                      <a:pt x="0" y="3620"/>
                      <a:pt x="0" y="3620"/>
                      <a:pt x="0" y="3620"/>
                    </a:cubicBezTo>
                    <a:cubicBezTo>
                      <a:pt x="0" y="3631"/>
                      <a:pt x="9" y="3640"/>
                      <a:pt x="20" y="3640"/>
                    </a:cubicBezTo>
                    <a:cubicBezTo>
                      <a:pt x="5780" y="3640"/>
                      <a:pt x="5780" y="3640"/>
                      <a:pt x="5780" y="3640"/>
                    </a:cubicBezTo>
                    <a:cubicBezTo>
                      <a:pt x="5791" y="3640"/>
                      <a:pt x="5800" y="3631"/>
                      <a:pt x="5800" y="3620"/>
                    </a:cubicBezTo>
                    <a:cubicBezTo>
                      <a:pt x="5800" y="20"/>
                      <a:pt x="5800" y="20"/>
                      <a:pt x="5800" y="20"/>
                    </a:cubicBezTo>
                    <a:cubicBezTo>
                      <a:pt x="5800" y="9"/>
                      <a:pt x="5791" y="0"/>
                      <a:pt x="5780" y="0"/>
                    </a:cubicBezTo>
                    <a:cubicBezTo>
                      <a:pt x="20" y="0"/>
                      <a:pt x="20" y="0"/>
                      <a:pt x="20" y="0"/>
                    </a:cubicBezTo>
                    <a:cubicBezTo>
                      <a:pt x="9" y="0"/>
                      <a:pt x="0" y="9"/>
                      <a:pt x="0" y="20"/>
                    </a:cubicBezTo>
                    <a:close/>
                    <a:moveTo>
                      <a:pt x="5780" y="3620"/>
                    </a:moveTo>
                    <a:cubicBezTo>
                      <a:pt x="20" y="3620"/>
                      <a:pt x="20" y="3620"/>
                      <a:pt x="20" y="3620"/>
                    </a:cubicBezTo>
                    <a:cubicBezTo>
                      <a:pt x="20" y="20"/>
                      <a:pt x="20" y="20"/>
                      <a:pt x="20" y="20"/>
                    </a:cubicBezTo>
                    <a:cubicBezTo>
                      <a:pt x="5780" y="20"/>
                      <a:pt x="5780" y="20"/>
                      <a:pt x="5780" y="20"/>
                    </a:cubicBezTo>
                    <a:lnTo>
                      <a:pt x="5780" y="3620"/>
                    </a:lnTo>
                    <a:close/>
                  </a:path>
                </a:pathLst>
              </a:custGeom>
              <a:grpFill/>
              <a:ln w="3175">
                <a:noFill/>
              </a:ln>
            </p:spPr>
            <p:txBody>
              <a:bodyPr vert="horz" wrap="none" lIns="216000" tIns="0" rIns="216000" bIns="0" numCol="1" anchor="ctr" anchorCtr="0" compatLnSpc="1">
                <a:prstTxWarp prst="textNoShape">
                  <a:avLst/>
                </a:prstTxWarp>
              </a:bodyPr>
              <a:lstStyle/>
              <a:p>
                <a:pPr algn="ctr">
                  <a:spcAft>
                    <a:spcPts val="750"/>
                  </a:spcAft>
                </a:pPr>
                <a:endParaRPr lang="en-US" sz="1500" dirty="0"/>
              </a:p>
            </p:txBody>
          </p:sp>
          <p:sp>
            <p:nvSpPr>
              <p:cNvPr id="13" name="Freeform 8">
                <a:extLst>
                  <a:ext uri="{FF2B5EF4-FFF2-40B4-BE49-F238E27FC236}">
                    <a16:creationId xmlns:a16="http://schemas.microsoft.com/office/drawing/2014/main" id="{C605C93E-0727-4171-AC52-37EB78C48CC1}"/>
                  </a:ext>
                </a:extLst>
              </p:cNvPr>
              <p:cNvSpPr>
                <a:spLocks/>
              </p:cNvSpPr>
              <p:nvPr/>
            </p:nvSpPr>
            <p:spPr bwMode="gray">
              <a:xfrm>
                <a:off x="15647988" y="4695826"/>
                <a:ext cx="46038" cy="14288"/>
              </a:xfrm>
              <a:custGeom>
                <a:avLst/>
                <a:gdLst>
                  <a:gd name="T0" fmla="*/ 91 w 97"/>
                  <a:gd name="T1" fmla="*/ 8 h 31"/>
                  <a:gd name="T2" fmla="*/ 44 w 97"/>
                  <a:gd name="T3" fmla="*/ 0 h 31"/>
                  <a:gd name="T4" fmla="*/ 38 w 97"/>
                  <a:gd name="T5" fmla="*/ 1 h 31"/>
                  <a:gd name="T6" fmla="*/ 1 w 97"/>
                  <a:gd name="T7" fmla="*/ 12 h 31"/>
                  <a:gd name="T8" fmla="*/ 6 w 97"/>
                  <a:gd name="T9" fmla="*/ 24 h 31"/>
                  <a:gd name="T10" fmla="*/ 53 w 97"/>
                  <a:gd name="T11" fmla="*/ 31 h 31"/>
                  <a:gd name="T12" fmla="*/ 59 w 97"/>
                  <a:gd name="T13" fmla="*/ 31 h 31"/>
                  <a:gd name="T14" fmla="*/ 96 w 97"/>
                  <a:gd name="T15" fmla="*/ 19 h 31"/>
                  <a:gd name="T16" fmla="*/ 91 w 97"/>
                  <a:gd name="T17"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1">
                    <a:moveTo>
                      <a:pt x="91" y="8"/>
                    </a:moveTo>
                    <a:cubicBezTo>
                      <a:pt x="83" y="2"/>
                      <a:pt x="60" y="0"/>
                      <a:pt x="44" y="0"/>
                    </a:cubicBezTo>
                    <a:cubicBezTo>
                      <a:pt x="42" y="0"/>
                      <a:pt x="40" y="0"/>
                      <a:pt x="38" y="1"/>
                    </a:cubicBezTo>
                    <a:cubicBezTo>
                      <a:pt x="5" y="1"/>
                      <a:pt x="2" y="9"/>
                      <a:pt x="1" y="12"/>
                    </a:cubicBezTo>
                    <a:cubicBezTo>
                      <a:pt x="0" y="16"/>
                      <a:pt x="1" y="20"/>
                      <a:pt x="6" y="24"/>
                    </a:cubicBezTo>
                    <a:cubicBezTo>
                      <a:pt x="14" y="29"/>
                      <a:pt x="37" y="31"/>
                      <a:pt x="53" y="31"/>
                    </a:cubicBezTo>
                    <a:cubicBezTo>
                      <a:pt x="55" y="31"/>
                      <a:pt x="57" y="31"/>
                      <a:pt x="59" y="31"/>
                    </a:cubicBezTo>
                    <a:cubicBezTo>
                      <a:pt x="92" y="30"/>
                      <a:pt x="95" y="23"/>
                      <a:pt x="96" y="19"/>
                    </a:cubicBezTo>
                    <a:cubicBezTo>
                      <a:pt x="97" y="16"/>
                      <a:pt x="96" y="12"/>
                      <a:pt x="91" y="8"/>
                    </a:cubicBezTo>
                    <a:close/>
                  </a:path>
                </a:pathLst>
              </a:custGeom>
              <a:grpFill/>
              <a:ln w="3175">
                <a:noFill/>
              </a:ln>
            </p:spPr>
            <p:txBody>
              <a:bodyPr vert="horz" wrap="none" lIns="91440" tIns="45720" rIns="91440" bIns="45720" numCol="1" anchor="t" anchorCtr="0" compatLnSpc="1">
                <a:prstTxWarp prst="textNoShape">
                  <a:avLst/>
                </a:prstTxWarp>
              </a:bodyPr>
              <a:lstStyle/>
              <a:p>
                <a:endParaRPr lang="en-US" sz="1350" dirty="0"/>
              </a:p>
            </p:txBody>
          </p:sp>
          <p:sp>
            <p:nvSpPr>
              <p:cNvPr id="14" name="Freeform 9">
                <a:extLst>
                  <a:ext uri="{FF2B5EF4-FFF2-40B4-BE49-F238E27FC236}">
                    <a16:creationId xmlns:a16="http://schemas.microsoft.com/office/drawing/2014/main" id="{5196677A-B652-4467-AA6F-AA88232D6629}"/>
                  </a:ext>
                </a:extLst>
              </p:cNvPr>
              <p:cNvSpPr>
                <a:spLocks/>
              </p:cNvSpPr>
              <p:nvPr/>
            </p:nvSpPr>
            <p:spPr bwMode="gray">
              <a:xfrm>
                <a:off x="16878300" y="4695826"/>
                <a:ext cx="46038" cy="14288"/>
              </a:xfrm>
              <a:custGeom>
                <a:avLst/>
                <a:gdLst>
                  <a:gd name="T0" fmla="*/ 59 w 97"/>
                  <a:gd name="T1" fmla="*/ 1 h 31"/>
                  <a:gd name="T2" fmla="*/ 53 w 97"/>
                  <a:gd name="T3" fmla="*/ 0 h 31"/>
                  <a:gd name="T4" fmla="*/ 6 w 97"/>
                  <a:gd name="T5" fmla="*/ 8 h 31"/>
                  <a:gd name="T6" fmla="*/ 1 w 97"/>
                  <a:gd name="T7" fmla="*/ 19 h 31"/>
                  <a:gd name="T8" fmla="*/ 38 w 97"/>
                  <a:gd name="T9" fmla="*/ 31 h 31"/>
                  <a:gd name="T10" fmla="*/ 44 w 97"/>
                  <a:gd name="T11" fmla="*/ 31 h 31"/>
                  <a:gd name="T12" fmla="*/ 44 w 97"/>
                  <a:gd name="T13" fmla="*/ 31 h 31"/>
                  <a:gd name="T14" fmla="*/ 91 w 97"/>
                  <a:gd name="T15" fmla="*/ 24 h 31"/>
                  <a:gd name="T16" fmla="*/ 96 w 97"/>
                  <a:gd name="T17" fmla="*/ 12 h 31"/>
                  <a:gd name="T18" fmla="*/ 59 w 97"/>
                  <a:gd name="T1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31">
                    <a:moveTo>
                      <a:pt x="59" y="1"/>
                    </a:moveTo>
                    <a:cubicBezTo>
                      <a:pt x="57" y="0"/>
                      <a:pt x="55" y="0"/>
                      <a:pt x="53" y="0"/>
                    </a:cubicBezTo>
                    <a:cubicBezTo>
                      <a:pt x="37" y="0"/>
                      <a:pt x="14" y="2"/>
                      <a:pt x="6" y="8"/>
                    </a:cubicBezTo>
                    <a:cubicBezTo>
                      <a:pt x="1" y="12"/>
                      <a:pt x="0" y="16"/>
                      <a:pt x="1" y="19"/>
                    </a:cubicBezTo>
                    <a:cubicBezTo>
                      <a:pt x="2" y="23"/>
                      <a:pt x="5" y="30"/>
                      <a:pt x="38" y="31"/>
                    </a:cubicBezTo>
                    <a:cubicBezTo>
                      <a:pt x="40" y="31"/>
                      <a:pt x="42" y="31"/>
                      <a:pt x="44" y="31"/>
                    </a:cubicBezTo>
                    <a:cubicBezTo>
                      <a:pt x="44" y="31"/>
                      <a:pt x="44" y="31"/>
                      <a:pt x="44" y="31"/>
                    </a:cubicBezTo>
                    <a:cubicBezTo>
                      <a:pt x="60" y="31"/>
                      <a:pt x="83" y="29"/>
                      <a:pt x="91" y="24"/>
                    </a:cubicBezTo>
                    <a:cubicBezTo>
                      <a:pt x="96" y="20"/>
                      <a:pt x="97" y="16"/>
                      <a:pt x="96" y="12"/>
                    </a:cubicBezTo>
                    <a:cubicBezTo>
                      <a:pt x="95" y="9"/>
                      <a:pt x="92" y="1"/>
                      <a:pt x="59" y="1"/>
                    </a:cubicBezTo>
                    <a:close/>
                  </a:path>
                </a:pathLst>
              </a:custGeom>
              <a:grpFill/>
              <a:ln w="3175">
                <a:noFill/>
              </a:ln>
            </p:spPr>
            <p:txBody>
              <a:bodyPr vert="horz" wrap="none" lIns="91440" tIns="45720" rIns="91440" bIns="45720" numCol="1" anchor="t" anchorCtr="0" compatLnSpc="1">
                <a:prstTxWarp prst="textNoShape">
                  <a:avLst/>
                </a:prstTxWarp>
              </a:bodyPr>
              <a:lstStyle/>
              <a:p>
                <a:endParaRPr lang="en-US" sz="1350" dirty="0"/>
              </a:p>
            </p:txBody>
          </p:sp>
          <p:sp>
            <p:nvSpPr>
              <p:cNvPr id="15" name="Freeform 10">
                <a:extLst>
                  <a:ext uri="{FF2B5EF4-FFF2-40B4-BE49-F238E27FC236}">
                    <a16:creationId xmlns:a16="http://schemas.microsoft.com/office/drawing/2014/main" id="{5EF55C21-936D-4DCB-B553-DC35930F0439}"/>
                  </a:ext>
                </a:extLst>
              </p:cNvPr>
              <p:cNvSpPr>
                <a:spLocks/>
              </p:cNvSpPr>
              <p:nvPr/>
            </p:nvSpPr>
            <p:spPr bwMode="gray">
              <a:xfrm>
                <a:off x="14765338" y="2595563"/>
                <a:ext cx="3062288" cy="2055813"/>
              </a:xfrm>
              <a:custGeom>
                <a:avLst/>
                <a:gdLst>
                  <a:gd name="T0" fmla="*/ 25 w 6440"/>
                  <a:gd name="T1" fmla="*/ 4323 h 4323"/>
                  <a:gd name="T2" fmla="*/ 16 w 6440"/>
                  <a:gd name="T3" fmla="*/ 4256 h 4323"/>
                  <a:gd name="T4" fmla="*/ 16 w 6440"/>
                  <a:gd name="T5" fmla="*/ 248 h 4323"/>
                  <a:gd name="T6" fmla="*/ 248 w 6440"/>
                  <a:gd name="T7" fmla="*/ 16 h 4323"/>
                  <a:gd name="T8" fmla="*/ 6192 w 6440"/>
                  <a:gd name="T9" fmla="*/ 16 h 4323"/>
                  <a:gd name="T10" fmla="*/ 6424 w 6440"/>
                  <a:gd name="T11" fmla="*/ 248 h 4323"/>
                  <a:gd name="T12" fmla="*/ 6424 w 6440"/>
                  <a:gd name="T13" fmla="*/ 4256 h 4323"/>
                  <a:gd name="T14" fmla="*/ 6414 w 6440"/>
                  <a:gd name="T15" fmla="*/ 4323 h 4323"/>
                  <a:gd name="T16" fmla="*/ 6430 w 6440"/>
                  <a:gd name="T17" fmla="*/ 4323 h 4323"/>
                  <a:gd name="T18" fmla="*/ 6440 w 6440"/>
                  <a:gd name="T19" fmla="*/ 4256 h 4323"/>
                  <a:gd name="T20" fmla="*/ 6440 w 6440"/>
                  <a:gd name="T21" fmla="*/ 248 h 4323"/>
                  <a:gd name="T22" fmla="*/ 6192 w 6440"/>
                  <a:gd name="T23" fmla="*/ 0 h 4323"/>
                  <a:gd name="T24" fmla="*/ 248 w 6440"/>
                  <a:gd name="T25" fmla="*/ 0 h 4323"/>
                  <a:gd name="T26" fmla="*/ 0 w 6440"/>
                  <a:gd name="T27" fmla="*/ 248 h 4323"/>
                  <a:gd name="T28" fmla="*/ 0 w 6440"/>
                  <a:gd name="T29" fmla="*/ 4256 h 4323"/>
                  <a:gd name="T30" fmla="*/ 9 w 6440"/>
                  <a:gd name="T31" fmla="*/ 4323 h 4323"/>
                  <a:gd name="T32" fmla="*/ 25 w 6440"/>
                  <a:gd name="T33" fmla="*/ 4323 h 4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40" h="4323">
                    <a:moveTo>
                      <a:pt x="25" y="4323"/>
                    </a:moveTo>
                    <a:cubicBezTo>
                      <a:pt x="19" y="4302"/>
                      <a:pt x="16" y="4279"/>
                      <a:pt x="16" y="4256"/>
                    </a:cubicBezTo>
                    <a:cubicBezTo>
                      <a:pt x="16" y="248"/>
                      <a:pt x="16" y="248"/>
                      <a:pt x="16" y="248"/>
                    </a:cubicBezTo>
                    <a:cubicBezTo>
                      <a:pt x="16" y="120"/>
                      <a:pt x="119" y="16"/>
                      <a:pt x="248" y="16"/>
                    </a:cubicBezTo>
                    <a:cubicBezTo>
                      <a:pt x="6192" y="16"/>
                      <a:pt x="6192" y="16"/>
                      <a:pt x="6192" y="16"/>
                    </a:cubicBezTo>
                    <a:cubicBezTo>
                      <a:pt x="6320" y="16"/>
                      <a:pt x="6424" y="120"/>
                      <a:pt x="6424" y="248"/>
                    </a:cubicBezTo>
                    <a:cubicBezTo>
                      <a:pt x="6424" y="4256"/>
                      <a:pt x="6424" y="4256"/>
                      <a:pt x="6424" y="4256"/>
                    </a:cubicBezTo>
                    <a:cubicBezTo>
                      <a:pt x="6424" y="4279"/>
                      <a:pt x="6420" y="4302"/>
                      <a:pt x="6414" y="4323"/>
                    </a:cubicBezTo>
                    <a:cubicBezTo>
                      <a:pt x="6430" y="4323"/>
                      <a:pt x="6430" y="4323"/>
                      <a:pt x="6430" y="4323"/>
                    </a:cubicBezTo>
                    <a:cubicBezTo>
                      <a:pt x="6436" y="4302"/>
                      <a:pt x="6440" y="4279"/>
                      <a:pt x="6440" y="4256"/>
                    </a:cubicBezTo>
                    <a:cubicBezTo>
                      <a:pt x="6440" y="248"/>
                      <a:pt x="6440" y="248"/>
                      <a:pt x="6440" y="248"/>
                    </a:cubicBezTo>
                    <a:cubicBezTo>
                      <a:pt x="6440" y="111"/>
                      <a:pt x="6328" y="0"/>
                      <a:pt x="6192" y="0"/>
                    </a:cubicBezTo>
                    <a:cubicBezTo>
                      <a:pt x="248" y="0"/>
                      <a:pt x="248" y="0"/>
                      <a:pt x="248" y="0"/>
                    </a:cubicBezTo>
                    <a:cubicBezTo>
                      <a:pt x="111" y="0"/>
                      <a:pt x="0" y="111"/>
                      <a:pt x="0" y="248"/>
                    </a:cubicBezTo>
                    <a:cubicBezTo>
                      <a:pt x="0" y="4256"/>
                      <a:pt x="0" y="4256"/>
                      <a:pt x="0" y="4256"/>
                    </a:cubicBezTo>
                    <a:cubicBezTo>
                      <a:pt x="0" y="4279"/>
                      <a:pt x="3" y="4302"/>
                      <a:pt x="9" y="4323"/>
                    </a:cubicBezTo>
                    <a:lnTo>
                      <a:pt x="25" y="4323"/>
                    </a:lnTo>
                    <a:close/>
                  </a:path>
                </a:pathLst>
              </a:custGeom>
              <a:grpFill/>
              <a:ln w="3175">
                <a:noFill/>
              </a:ln>
            </p:spPr>
            <p:txBody>
              <a:bodyPr vert="horz" wrap="none" lIns="91440" tIns="45720" rIns="91440" bIns="45720" numCol="1" anchor="t" anchorCtr="0" compatLnSpc="1">
                <a:prstTxWarp prst="textNoShape">
                  <a:avLst/>
                </a:prstTxWarp>
              </a:bodyPr>
              <a:lstStyle/>
              <a:p>
                <a:endParaRPr lang="en-US" sz="1350" dirty="0"/>
              </a:p>
            </p:txBody>
          </p:sp>
          <p:sp>
            <p:nvSpPr>
              <p:cNvPr id="16" name="Freeform 11">
                <a:extLst>
                  <a:ext uri="{FF2B5EF4-FFF2-40B4-BE49-F238E27FC236}">
                    <a16:creationId xmlns:a16="http://schemas.microsoft.com/office/drawing/2014/main" id="{7DEDCAD1-63D7-4EB9-9BA9-FB64CA773954}"/>
                  </a:ext>
                </a:extLst>
              </p:cNvPr>
              <p:cNvSpPr>
                <a:spLocks/>
              </p:cNvSpPr>
              <p:nvPr/>
            </p:nvSpPr>
            <p:spPr bwMode="gray">
              <a:xfrm>
                <a:off x="14781214" y="2613026"/>
                <a:ext cx="3028950" cy="2038350"/>
              </a:xfrm>
              <a:custGeom>
                <a:avLst/>
                <a:gdLst>
                  <a:gd name="T0" fmla="*/ 6344 w 6368"/>
                  <a:gd name="T1" fmla="*/ 4287 h 4287"/>
                  <a:gd name="T2" fmla="*/ 6357 w 6368"/>
                  <a:gd name="T3" fmla="*/ 4287 h 4287"/>
                  <a:gd name="T4" fmla="*/ 6368 w 6368"/>
                  <a:gd name="T5" fmla="*/ 4220 h 4287"/>
                  <a:gd name="T6" fmla="*/ 6368 w 6368"/>
                  <a:gd name="T7" fmla="*/ 212 h 4287"/>
                  <a:gd name="T8" fmla="*/ 6156 w 6368"/>
                  <a:gd name="T9" fmla="*/ 0 h 4287"/>
                  <a:gd name="T10" fmla="*/ 212 w 6368"/>
                  <a:gd name="T11" fmla="*/ 0 h 4287"/>
                  <a:gd name="T12" fmla="*/ 0 w 6368"/>
                  <a:gd name="T13" fmla="*/ 212 h 4287"/>
                  <a:gd name="T14" fmla="*/ 0 w 6368"/>
                  <a:gd name="T15" fmla="*/ 4220 h 4287"/>
                  <a:gd name="T16" fmla="*/ 10 w 6368"/>
                  <a:gd name="T17" fmla="*/ 4287 h 4287"/>
                  <a:gd name="T18" fmla="*/ 23 w 6368"/>
                  <a:gd name="T19" fmla="*/ 4287 h 4287"/>
                  <a:gd name="T20" fmla="*/ 12 w 6368"/>
                  <a:gd name="T21" fmla="*/ 4220 h 4287"/>
                  <a:gd name="T22" fmla="*/ 12 w 6368"/>
                  <a:gd name="T23" fmla="*/ 212 h 4287"/>
                  <a:gd name="T24" fmla="*/ 212 w 6368"/>
                  <a:gd name="T25" fmla="*/ 12 h 4287"/>
                  <a:gd name="T26" fmla="*/ 6156 w 6368"/>
                  <a:gd name="T27" fmla="*/ 12 h 4287"/>
                  <a:gd name="T28" fmla="*/ 6356 w 6368"/>
                  <a:gd name="T29" fmla="*/ 212 h 4287"/>
                  <a:gd name="T30" fmla="*/ 6356 w 6368"/>
                  <a:gd name="T31" fmla="*/ 4220 h 4287"/>
                  <a:gd name="T32" fmla="*/ 6344 w 6368"/>
                  <a:gd name="T33" fmla="*/ 4287 h 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68" h="4287">
                    <a:moveTo>
                      <a:pt x="6344" y="4287"/>
                    </a:moveTo>
                    <a:cubicBezTo>
                      <a:pt x="6357" y="4287"/>
                      <a:pt x="6357" y="4287"/>
                      <a:pt x="6357" y="4287"/>
                    </a:cubicBezTo>
                    <a:cubicBezTo>
                      <a:pt x="6364" y="4266"/>
                      <a:pt x="6368" y="4244"/>
                      <a:pt x="6368" y="4220"/>
                    </a:cubicBezTo>
                    <a:cubicBezTo>
                      <a:pt x="6368" y="212"/>
                      <a:pt x="6368" y="212"/>
                      <a:pt x="6368" y="212"/>
                    </a:cubicBezTo>
                    <a:cubicBezTo>
                      <a:pt x="6368" y="95"/>
                      <a:pt x="6272" y="0"/>
                      <a:pt x="6156" y="0"/>
                    </a:cubicBezTo>
                    <a:cubicBezTo>
                      <a:pt x="212" y="0"/>
                      <a:pt x="212" y="0"/>
                      <a:pt x="212" y="0"/>
                    </a:cubicBezTo>
                    <a:cubicBezTo>
                      <a:pt x="95" y="0"/>
                      <a:pt x="0" y="95"/>
                      <a:pt x="0" y="212"/>
                    </a:cubicBezTo>
                    <a:cubicBezTo>
                      <a:pt x="0" y="4220"/>
                      <a:pt x="0" y="4220"/>
                      <a:pt x="0" y="4220"/>
                    </a:cubicBezTo>
                    <a:cubicBezTo>
                      <a:pt x="0" y="4244"/>
                      <a:pt x="3" y="4266"/>
                      <a:pt x="10" y="4287"/>
                    </a:cubicBezTo>
                    <a:cubicBezTo>
                      <a:pt x="23" y="4287"/>
                      <a:pt x="23" y="4287"/>
                      <a:pt x="23" y="4287"/>
                    </a:cubicBezTo>
                    <a:cubicBezTo>
                      <a:pt x="16" y="4266"/>
                      <a:pt x="12" y="4244"/>
                      <a:pt x="12" y="4220"/>
                    </a:cubicBezTo>
                    <a:cubicBezTo>
                      <a:pt x="12" y="212"/>
                      <a:pt x="12" y="212"/>
                      <a:pt x="12" y="212"/>
                    </a:cubicBezTo>
                    <a:cubicBezTo>
                      <a:pt x="12" y="102"/>
                      <a:pt x="101" y="12"/>
                      <a:pt x="212" y="12"/>
                    </a:cubicBezTo>
                    <a:cubicBezTo>
                      <a:pt x="6156" y="12"/>
                      <a:pt x="6156" y="12"/>
                      <a:pt x="6156" y="12"/>
                    </a:cubicBezTo>
                    <a:cubicBezTo>
                      <a:pt x="6266" y="12"/>
                      <a:pt x="6356" y="102"/>
                      <a:pt x="6356" y="212"/>
                    </a:cubicBezTo>
                    <a:cubicBezTo>
                      <a:pt x="6356" y="4220"/>
                      <a:pt x="6356" y="4220"/>
                      <a:pt x="6356" y="4220"/>
                    </a:cubicBezTo>
                    <a:cubicBezTo>
                      <a:pt x="6356" y="4244"/>
                      <a:pt x="6351" y="4266"/>
                      <a:pt x="6344" y="4287"/>
                    </a:cubicBezTo>
                    <a:close/>
                  </a:path>
                </a:pathLst>
              </a:custGeom>
              <a:grpFill/>
              <a:ln w="3175">
                <a:noFill/>
              </a:ln>
            </p:spPr>
            <p:txBody>
              <a:bodyPr vert="horz" wrap="none" lIns="91440" tIns="45720" rIns="91440" bIns="45720" numCol="1" anchor="t" anchorCtr="0" compatLnSpc="1">
                <a:prstTxWarp prst="textNoShape">
                  <a:avLst/>
                </a:prstTxWarp>
              </a:bodyPr>
              <a:lstStyle/>
              <a:p>
                <a:endParaRPr lang="en-US" sz="1350" dirty="0"/>
              </a:p>
            </p:txBody>
          </p:sp>
          <p:sp>
            <p:nvSpPr>
              <p:cNvPr id="17" name="Freeform 12">
                <a:extLst>
                  <a:ext uri="{FF2B5EF4-FFF2-40B4-BE49-F238E27FC236}">
                    <a16:creationId xmlns:a16="http://schemas.microsoft.com/office/drawing/2014/main" id="{A51B3C2C-6AE7-4140-B210-C3E1B922863D}"/>
                  </a:ext>
                </a:extLst>
              </p:cNvPr>
              <p:cNvSpPr>
                <a:spLocks/>
              </p:cNvSpPr>
              <p:nvPr/>
            </p:nvSpPr>
            <p:spPr bwMode="gray">
              <a:xfrm>
                <a:off x="14797088" y="2627313"/>
                <a:ext cx="2998788" cy="2024063"/>
              </a:xfrm>
              <a:custGeom>
                <a:avLst/>
                <a:gdLst>
                  <a:gd name="T0" fmla="*/ 6288 w 6304"/>
                  <a:gd name="T1" fmla="*/ 4193 h 4255"/>
                  <a:gd name="T2" fmla="*/ 6237 w 6304"/>
                  <a:gd name="T3" fmla="*/ 4255 h 4255"/>
                  <a:gd name="T4" fmla="*/ 6236 w 6304"/>
                  <a:gd name="T5" fmla="*/ 4255 h 4255"/>
                  <a:gd name="T6" fmla="*/ 6236 w 6304"/>
                  <a:gd name="T7" fmla="*/ 4255 h 4255"/>
                  <a:gd name="T8" fmla="*/ 6279 w 6304"/>
                  <a:gd name="T9" fmla="*/ 4255 h 4255"/>
                  <a:gd name="T10" fmla="*/ 6304 w 6304"/>
                  <a:gd name="T11" fmla="*/ 4193 h 4255"/>
                  <a:gd name="T12" fmla="*/ 6304 w 6304"/>
                  <a:gd name="T13" fmla="*/ 4097 h 4255"/>
                  <a:gd name="T14" fmla="*/ 6304 w 6304"/>
                  <a:gd name="T15" fmla="*/ 180 h 4255"/>
                  <a:gd name="T16" fmla="*/ 6124 w 6304"/>
                  <a:gd name="T17" fmla="*/ 0 h 4255"/>
                  <a:gd name="T18" fmla="*/ 180 w 6304"/>
                  <a:gd name="T19" fmla="*/ 0 h 4255"/>
                  <a:gd name="T20" fmla="*/ 0 w 6304"/>
                  <a:gd name="T21" fmla="*/ 180 h 4255"/>
                  <a:gd name="T22" fmla="*/ 0 w 6304"/>
                  <a:gd name="T23" fmla="*/ 4097 h 4255"/>
                  <a:gd name="T24" fmla="*/ 0 w 6304"/>
                  <a:gd name="T25" fmla="*/ 4193 h 4255"/>
                  <a:gd name="T26" fmla="*/ 25 w 6304"/>
                  <a:gd name="T27" fmla="*/ 4255 h 4255"/>
                  <a:gd name="T28" fmla="*/ 65 w 6304"/>
                  <a:gd name="T29" fmla="*/ 4255 h 4255"/>
                  <a:gd name="T30" fmla="*/ 65 w 6304"/>
                  <a:gd name="T31" fmla="*/ 4255 h 4255"/>
                  <a:gd name="T32" fmla="*/ 65 w 6304"/>
                  <a:gd name="T33" fmla="*/ 4255 h 4255"/>
                  <a:gd name="T34" fmla="*/ 16 w 6304"/>
                  <a:gd name="T35" fmla="*/ 4193 h 4255"/>
                  <a:gd name="T36" fmla="*/ 16 w 6304"/>
                  <a:gd name="T37" fmla="*/ 4097 h 4255"/>
                  <a:gd name="T38" fmla="*/ 16 w 6304"/>
                  <a:gd name="T39" fmla="*/ 180 h 4255"/>
                  <a:gd name="T40" fmla="*/ 180 w 6304"/>
                  <a:gd name="T41" fmla="*/ 16 h 4255"/>
                  <a:gd name="T42" fmla="*/ 6124 w 6304"/>
                  <a:gd name="T43" fmla="*/ 16 h 4255"/>
                  <a:gd name="T44" fmla="*/ 6288 w 6304"/>
                  <a:gd name="T45" fmla="*/ 180 h 4255"/>
                  <a:gd name="T46" fmla="*/ 6288 w 6304"/>
                  <a:gd name="T47" fmla="*/ 4097 h 4255"/>
                  <a:gd name="T48" fmla="*/ 6288 w 6304"/>
                  <a:gd name="T49" fmla="*/ 4193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04" h="4255">
                    <a:moveTo>
                      <a:pt x="6288" y="4193"/>
                    </a:moveTo>
                    <a:cubicBezTo>
                      <a:pt x="6288" y="4236"/>
                      <a:pt x="6262" y="4255"/>
                      <a:pt x="6237" y="4255"/>
                    </a:cubicBezTo>
                    <a:cubicBezTo>
                      <a:pt x="6236" y="4255"/>
                      <a:pt x="6236" y="4255"/>
                      <a:pt x="6236" y="4255"/>
                    </a:cubicBezTo>
                    <a:cubicBezTo>
                      <a:pt x="6236" y="4255"/>
                      <a:pt x="6236" y="4255"/>
                      <a:pt x="6236" y="4255"/>
                    </a:cubicBezTo>
                    <a:cubicBezTo>
                      <a:pt x="6279" y="4255"/>
                      <a:pt x="6279" y="4255"/>
                      <a:pt x="6279" y="4255"/>
                    </a:cubicBezTo>
                    <a:cubicBezTo>
                      <a:pt x="6293" y="4242"/>
                      <a:pt x="6304" y="4222"/>
                      <a:pt x="6304" y="4193"/>
                    </a:cubicBezTo>
                    <a:cubicBezTo>
                      <a:pt x="6304" y="4097"/>
                      <a:pt x="6304" y="4097"/>
                      <a:pt x="6304" y="4097"/>
                    </a:cubicBezTo>
                    <a:cubicBezTo>
                      <a:pt x="6304" y="180"/>
                      <a:pt x="6304" y="180"/>
                      <a:pt x="6304" y="180"/>
                    </a:cubicBezTo>
                    <a:cubicBezTo>
                      <a:pt x="6304" y="81"/>
                      <a:pt x="6223" y="0"/>
                      <a:pt x="6124" y="0"/>
                    </a:cubicBezTo>
                    <a:cubicBezTo>
                      <a:pt x="180" y="0"/>
                      <a:pt x="180" y="0"/>
                      <a:pt x="180" y="0"/>
                    </a:cubicBezTo>
                    <a:cubicBezTo>
                      <a:pt x="80" y="0"/>
                      <a:pt x="0" y="81"/>
                      <a:pt x="0" y="180"/>
                    </a:cubicBezTo>
                    <a:cubicBezTo>
                      <a:pt x="0" y="4097"/>
                      <a:pt x="0" y="4097"/>
                      <a:pt x="0" y="4097"/>
                    </a:cubicBezTo>
                    <a:cubicBezTo>
                      <a:pt x="0" y="4193"/>
                      <a:pt x="0" y="4193"/>
                      <a:pt x="0" y="4193"/>
                    </a:cubicBezTo>
                    <a:cubicBezTo>
                      <a:pt x="0" y="4222"/>
                      <a:pt x="10" y="4242"/>
                      <a:pt x="25" y="4255"/>
                    </a:cubicBezTo>
                    <a:cubicBezTo>
                      <a:pt x="65" y="4255"/>
                      <a:pt x="65" y="4255"/>
                      <a:pt x="65" y="4255"/>
                    </a:cubicBezTo>
                    <a:cubicBezTo>
                      <a:pt x="65" y="4255"/>
                      <a:pt x="65" y="4255"/>
                      <a:pt x="65" y="4255"/>
                    </a:cubicBezTo>
                    <a:cubicBezTo>
                      <a:pt x="65" y="4255"/>
                      <a:pt x="65" y="4255"/>
                      <a:pt x="65" y="4255"/>
                    </a:cubicBezTo>
                    <a:cubicBezTo>
                      <a:pt x="46" y="4255"/>
                      <a:pt x="16" y="4238"/>
                      <a:pt x="16" y="4193"/>
                    </a:cubicBezTo>
                    <a:cubicBezTo>
                      <a:pt x="16" y="4097"/>
                      <a:pt x="16" y="4097"/>
                      <a:pt x="16" y="4097"/>
                    </a:cubicBezTo>
                    <a:cubicBezTo>
                      <a:pt x="16" y="180"/>
                      <a:pt x="16" y="180"/>
                      <a:pt x="16" y="180"/>
                    </a:cubicBezTo>
                    <a:cubicBezTo>
                      <a:pt x="16" y="90"/>
                      <a:pt x="89" y="16"/>
                      <a:pt x="180" y="16"/>
                    </a:cubicBezTo>
                    <a:cubicBezTo>
                      <a:pt x="6124" y="16"/>
                      <a:pt x="6124" y="16"/>
                      <a:pt x="6124" y="16"/>
                    </a:cubicBezTo>
                    <a:cubicBezTo>
                      <a:pt x="6214" y="16"/>
                      <a:pt x="6288" y="90"/>
                      <a:pt x="6288" y="180"/>
                    </a:cubicBezTo>
                    <a:cubicBezTo>
                      <a:pt x="6288" y="4097"/>
                      <a:pt x="6288" y="4097"/>
                      <a:pt x="6288" y="4097"/>
                    </a:cubicBezTo>
                    <a:lnTo>
                      <a:pt x="6288" y="4193"/>
                    </a:lnTo>
                    <a:close/>
                  </a:path>
                </a:pathLst>
              </a:custGeom>
              <a:grpFill/>
              <a:ln w="3175">
                <a:noFill/>
              </a:ln>
            </p:spPr>
            <p:txBody>
              <a:bodyPr vert="horz" wrap="none" lIns="91440" tIns="45720" rIns="91440" bIns="45720" numCol="1" anchor="t" anchorCtr="0" compatLnSpc="1">
                <a:prstTxWarp prst="textNoShape">
                  <a:avLst/>
                </a:prstTxWarp>
              </a:bodyPr>
              <a:lstStyle/>
              <a:p>
                <a:endParaRPr lang="en-US" sz="1350" dirty="0"/>
              </a:p>
            </p:txBody>
          </p:sp>
        </p:grpSp>
      </p:grpSp>
      <p:sp>
        <p:nvSpPr>
          <p:cNvPr id="21" name="Video">
            <a:extLst>
              <a:ext uri="{FF2B5EF4-FFF2-40B4-BE49-F238E27FC236}">
                <a16:creationId xmlns:a16="http://schemas.microsoft.com/office/drawing/2014/main" id="{EBDA694A-1676-48FE-B4C3-2C7836508FD2}"/>
              </a:ext>
            </a:extLst>
          </p:cNvPr>
          <p:cNvSpPr>
            <a:spLocks noGrp="1" noChangeAspect="1"/>
          </p:cNvSpPr>
          <p:nvPr>
            <p:ph type="media" sz="quarter" idx="14" hasCustomPrompt="1"/>
          </p:nvPr>
        </p:nvSpPr>
        <p:spPr bwMode="gray">
          <a:xfrm>
            <a:off x="2524453" y="2044701"/>
            <a:ext cx="4105811" cy="3429001"/>
          </a:xfrm>
          <a:solidFill>
            <a:schemeClr val="bg1">
              <a:lumMod val="95000"/>
            </a:schemeClr>
          </a:solidFill>
        </p:spPr>
        <p:txBody>
          <a:bodyPr anchor="ctr" anchorCtr="0"/>
          <a:lstStyle>
            <a:lvl1pPr marL="0" indent="0" algn="ctr">
              <a:buNone/>
              <a:defRPr/>
            </a:lvl1pPr>
          </a:lstStyle>
          <a:p>
            <a:r>
              <a:rPr lang="en-US" dirty="0"/>
              <a:t>Video</a:t>
            </a:r>
          </a:p>
        </p:txBody>
      </p:sp>
      <p:sp>
        <p:nvSpPr>
          <p:cNvPr id="22" name="Source">
            <a:extLst>
              <a:ext uri="{FF2B5EF4-FFF2-40B4-BE49-F238E27FC236}">
                <a16:creationId xmlns:a16="http://schemas.microsoft.com/office/drawing/2014/main" id="{38302767-E1E5-4E1D-94A8-0AD65CF788DE}"/>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23" name="Subtitle 162">
            <a:extLst>
              <a:ext uri="{FF2B5EF4-FFF2-40B4-BE49-F238E27FC236}">
                <a16:creationId xmlns:a16="http://schemas.microsoft.com/office/drawing/2014/main" id="{CA5EC5F0-0048-48BC-B2EA-F64F4F6FFB68}"/>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21651519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Mockup Laptop">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2" name="Headline">
            <a:extLst>
              <a:ext uri="{FF2B5EF4-FFF2-40B4-BE49-F238E27FC236}">
                <a16:creationId xmlns:a16="http://schemas.microsoft.com/office/drawing/2014/main" id="{FB8A1CE7-C279-4F9B-A3CA-B358B63C6C0E}"/>
              </a:ext>
            </a:extLst>
          </p:cNvPr>
          <p:cNvSpPr>
            <a:spLocks noGrp="1"/>
          </p:cNvSpPr>
          <p:nvPr>
            <p:ph type="title" hasCustomPrompt="1"/>
          </p:nvPr>
        </p:nvSpPr>
        <p:spPr bwMode="gray"/>
        <p:txBody>
          <a:bodyPr/>
          <a:lstStyle/>
          <a:p>
            <a:r>
              <a:rPr lang="en-US" dirty="0"/>
              <a:t>Click to add title</a:t>
            </a:r>
          </a:p>
        </p:txBody>
      </p:sp>
      <p:sp>
        <p:nvSpPr>
          <p:cNvPr id="18" name="Content">
            <a:extLst>
              <a:ext uri="{FF2B5EF4-FFF2-40B4-BE49-F238E27FC236}">
                <a16:creationId xmlns:a16="http://schemas.microsoft.com/office/drawing/2014/main" id="{568F471F-39E2-4FC0-AF1B-D1600BE0EE4B}"/>
              </a:ext>
            </a:extLst>
          </p:cNvPr>
          <p:cNvSpPr>
            <a:spLocks noGrp="1"/>
          </p:cNvSpPr>
          <p:nvPr>
            <p:ph idx="1" hasCustomPrompt="1"/>
          </p:nvPr>
        </p:nvSpPr>
        <p:spPr bwMode="gray">
          <a:xfrm>
            <a:off x="656490" y="1728000"/>
            <a:ext cx="3780492" cy="4298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Laptop">
            <a:extLst>
              <a:ext uri="{FF2B5EF4-FFF2-40B4-BE49-F238E27FC236}">
                <a16:creationId xmlns:a16="http://schemas.microsoft.com/office/drawing/2014/main" id="{C76CBFB7-F488-4022-8502-F7087E5897F7}"/>
              </a:ext>
            </a:extLst>
          </p:cNvPr>
          <p:cNvGrpSpPr>
            <a:grpSpLocks noChangeAspect="1"/>
          </p:cNvGrpSpPr>
          <p:nvPr/>
        </p:nvGrpSpPr>
        <p:grpSpPr bwMode="gray">
          <a:xfrm>
            <a:off x="4561282" y="2222151"/>
            <a:ext cx="4322910" cy="3310098"/>
            <a:chOff x="5737930" y="1716033"/>
            <a:chExt cx="5965200" cy="3426158"/>
          </a:xfrm>
        </p:grpSpPr>
        <p:sp>
          <p:nvSpPr>
            <p:cNvPr id="8" name="Grafik 5">
              <a:extLst>
                <a:ext uri="{FF2B5EF4-FFF2-40B4-BE49-F238E27FC236}">
                  <a16:creationId xmlns:a16="http://schemas.microsoft.com/office/drawing/2014/main" id="{5AEB4002-9B4E-496B-908C-CADFBDF7D841}"/>
                </a:ext>
              </a:extLst>
            </p:cNvPr>
            <p:cNvSpPr>
              <a:spLocks noChangeAspect="1"/>
            </p:cNvSpPr>
            <p:nvPr/>
          </p:nvSpPr>
          <p:spPr bwMode="gray">
            <a:xfrm>
              <a:off x="5737930" y="1716033"/>
              <a:ext cx="5965200" cy="3426158"/>
            </a:xfrm>
            <a:custGeom>
              <a:avLst/>
              <a:gdLst>
                <a:gd name="connsiteX0" fmla="*/ 4464558 w 4473797"/>
                <a:gd name="connsiteY0" fmla="*/ 2454021 h 2569559"/>
                <a:gd name="connsiteX1" fmla="*/ 4061079 w 4473797"/>
                <a:gd name="connsiteY1" fmla="*/ 2454021 h 2569559"/>
                <a:gd name="connsiteX2" fmla="*/ 4066794 w 4473797"/>
                <a:gd name="connsiteY2" fmla="*/ 2416016 h 2569559"/>
                <a:gd name="connsiteX3" fmla="*/ 4066794 w 4473797"/>
                <a:gd name="connsiteY3" fmla="*/ 140780 h 2569559"/>
                <a:gd name="connsiteX4" fmla="*/ 3926015 w 4473797"/>
                <a:gd name="connsiteY4" fmla="*/ 0 h 2569559"/>
                <a:gd name="connsiteX5" fmla="*/ 552164 w 4473797"/>
                <a:gd name="connsiteY5" fmla="*/ 0 h 2569559"/>
                <a:gd name="connsiteX6" fmla="*/ 411385 w 4473797"/>
                <a:gd name="connsiteY6" fmla="*/ 140780 h 2569559"/>
                <a:gd name="connsiteX7" fmla="*/ 411385 w 4473797"/>
                <a:gd name="connsiteY7" fmla="*/ 2416016 h 2569559"/>
                <a:gd name="connsiteX8" fmla="*/ 416528 w 4473797"/>
                <a:gd name="connsiteY8" fmla="*/ 2454021 h 2569559"/>
                <a:gd name="connsiteX9" fmla="*/ 9049 w 4473797"/>
                <a:gd name="connsiteY9" fmla="*/ 2454021 h 2569559"/>
                <a:gd name="connsiteX10" fmla="*/ 0 w 4473797"/>
                <a:gd name="connsiteY10" fmla="*/ 2463070 h 2569559"/>
                <a:gd name="connsiteX11" fmla="*/ 0 w 4473797"/>
                <a:gd name="connsiteY11" fmla="*/ 2471547 h 2569559"/>
                <a:gd name="connsiteX12" fmla="*/ 5144 w 4473797"/>
                <a:gd name="connsiteY12" fmla="*/ 2481644 h 2569559"/>
                <a:gd name="connsiteX13" fmla="*/ 87439 w 4473797"/>
                <a:gd name="connsiteY13" fmla="*/ 2510409 h 2569559"/>
                <a:gd name="connsiteX14" fmla="*/ 252603 w 4473797"/>
                <a:gd name="connsiteY14" fmla="*/ 2538603 h 2569559"/>
                <a:gd name="connsiteX15" fmla="*/ 694277 w 4473797"/>
                <a:gd name="connsiteY15" fmla="*/ 2569559 h 2569559"/>
                <a:gd name="connsiteX16" fmla="*/ 3680746 w 4473797"/>
                <a:gd name="connsiteY16" fmla="*/ 2569559 h 2569559"/>
                <a:gd name="connsiteX17" fmla="*/ 4258628 w 4473797"/>
                <a:gd name="connsiteY17" fmla="*/ 2533555 h 2569559"/>
                <a:gd name="connsiteX18" fmla="*/ 4469797 w 4473797"/>
                <a:gd name="connsiteY18" fmla="*/ 2481739 h 2569559"/>
                <a:gd name="connsiteX19" fmla="*/ 4470368 w 4473797"/>
                <a:gd name="connsiteY19" fmla="*/ 2481739 h 2569559"/>
                <a:gd name="connsiteX20" fmla="*/ 4470368 w 4473797"/>
                <a:gd name="connsiteY20" fmla="*/ 2481167 h 2569559"/>
                <a:gd name="connsiteX21" fmla="*/ 4470940 w 4473797"/>
                <a:gd name="connsiteY21" fmla="*/ 2480596 h 2569559"/>
                <a:gd name="connsiteX22" fmla="*/ 4473798 w 4473797"/>
                <a:gd name="connsiteY22" fmla="*/ 2473262 h 2569559"/>
                <a:gd name="connsiteX23" fmla="*/ 4473798 w 4473797"/>
                <a:gd name="connsiteY23" fmla="*/ 2463165 h 2569559"/>
                <a:gd name="connsiteX24" fmla="*/ 4464558 w 4473797"/>
                <a:gd name="connsiteY24" fmla="*/ 2454021 h 256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797" h="2569559">
                  <a:moveTo>
                    <a:pt x="4464558" y="2454021"/>
                  </a:moveTo>
                  <a:cubicBezTo>
                    <a:pt x="4319016" y="2454021"/>
                    <a:pt x="4184809" y="2454021"/>
                    <a:pt x="4061079" y="2454021"/>
                  </a:cubicBezTo>
                  <a:cubicBezTo>
                    <a:pt x="4064508" y="2442115"/>
                    <a:pt x="4066794" y="2429066"/>
                    <a:pt x="4066794" y="2416016"/>
                  </a:cubicBezTo>
                  <a:cubicBezTo>
                    <a:pt x="4066794" y="140780"/>
                    <a:pt x="4066794" y="140780"/>
                    <a:pt x="4066794" y="140780"/>
                  </a:cubicBezTo>
                  <a:cubicBezTo>
                    <a:pt x="4066794" y="62960"/>
                    <a:pt x="4003262" y="0"/>
                    <a:pt x="3926015" y="0"/>
                  </a:cubicBezTo>
                  <a:cubicBezTo>
                    <a:pt x="552164" y="0"/>
                    <a:pt x="552164" y="0"/>
                    <a:pt x="552164" y="0"/>
                  </a:cubicBezTo>
                  <a:cubicBezTo>
                    <a:pt x="474345" y="0"/>
                    <a:pt x="411385" y="63056"/>
                    <a:pt x="411385" y="140780"/>
                  </a:cubicBezTo>
                  <a:cubicBezTo>
                    <a:pt x="411385" y="2416016"/>
                    <a:pt x="411385" y="2416016"/>
                    <a:pt x="411385" y="2416016"/>
                  </a:cubicBezTo>
                  <a:cubicBezTo>
                    <a:pt x="411385" y="2429066"/>
                    <a:pt x="413099" y="2442115"/>
                    <a:pt x="416528" y="2454021"/>
                  </a:cubicBezTo>
                  <a:cubicBezTo>
                    <a:pt x="9049" y="2454021"/>
                    <a:pt x="9049" y="2454021"/>
                    <a:pt x="9049" y="2454021"/>
                  </a:cubicBezTo>
                  <a:cubicBezTo>
                    <a:pt x="4477" y="2454021"/>
                    <a:pt x="0" y="2458498"/>
                    <a:pt x="0" y="2463070"/>
                  </a:cubicBezTo>
                  <a:cubicBezTo>
                    <a:pt x="0" y="2471547"/>
                    <a:pt x="0" y="2471547"/>
                    <a:pt x="0" y="2471547"/>
                  </a:cubicBezTo>
                  <a:cubicBezTo>
                    <a:pt x="0" y="2474881"/>
                    <a:pt x="1715" y="2478310"/>
                    <a:pt x="5144" y="2481644"/>
                  </a:cubicBezTo>
                  <a:cubicBezTo>
                    <a:pt x="8001" y="2484978"/>
                    <a:pt x="18193" y="2495169"/>
                    <a:pt x="87439" y="2510409"/>
                  </a:cubicBezTo>
                  <a:cubicBezTo>
                    <a:pt x="130588" y="2520506"/>
                    <a:pt x="187928" y="2530126"/>
                    <a:pt x="252603" y="2538603"/>
                  </a:cubicBezTo>
                  <a:cubicBezTo>
                    <a:pt x="399669" y="2558320"/>
                    <a:pt x="560832" y="2569559"/>
                    <a:pt x="694277" y="2569559"/>
                  </a:cubicBezTo>
                  <a:cubicBezTo>
                    <a:pt x="3680746" y="2569559"/>
                    <a:pt x="3680746" y="2569559"/>
                    <a:pt x="3680746" y="2569559"/>
                  </a:cubicBezTo>
                  <a:cubicBezTo>
                    <a:pt x="3956590" y="2569559"/>
                    <a:pt x="4147376" y="2549843"/>
                    <a:pt x="4258628" y="2533555"/>
                  </a:cubicBezTo>
                  <a:cubicBezTo>
                    <a:pt x="4368165" y="2517743"/>
                    <a:pt x="4455033" y="2496407"/>
                    <a:pt x="4469797" y="2481739"/>
                  </a:cubicBezTo>
                  <a:cubicBezTo>
                    <a:pt x="4470368" y="2481739"/>
                    <a:pt x="4470368" y="2481739"/>
                    <a:pt x="4470368" y="2481739"/>
                  </a:cubicBezTo>
                  <a:lnTo>
                    <a:pt x="4470368" y="2481167"/>
                  </a:lnTo>
                  <a:cubicBezTo>
                    <a:pt x="4470940" y="2481167"/>
                    <a:pt x="4470940" y="2481167"/>
                    <a:pt x="4470940" y="2480596"/>
                  </a:cubicBezTo>
                  <a:cubicBezTo>
                    <a:pt x="4472654" y="2478310"/>
                    <a:pt x="4473798" y="2476119"/>
                    <a:pt x="4473798" y="2473262"/>
                  </a:cubicBezTo>
                  <a:cubicBezTo>
                    <a:pt x="4473798" y="2463165"/>
                    <a:pt x="4473798" y="2463165"/>
                    <a:pt x="4473798" y="2463165"/>
                  </a:cubicBezTo>
                  <a:cubicBezTo>
                    <a:pt x="4473607" y="2458498"/>
                    <a:pt x="4469607" y="2454021"/>
                    <a:pt x="4464558" y="2454021"/>
                  </a:cubicBezTo>
                  <a:close/>
                </a:path>
              </a:pathLst>
            </a:custGeom>
            <a:solidFill>
              <a:schemeClr val="bg1"/>
            </a:solidFill>
            <a:ln w="9525" cap="flat">
              <a:noFill/>
              <a:prstDash val="solid"/>
              <a:miter/>
            </a:ln>
          </p:spPr>
          <p:txBody>
            <a:bodyPr wrap="none" rtlCol="0" anchor="ctr"/>
            <a:lstStyle/>
            <a:p>
              <a:endParaRPr lang="en-US" sz="1350" dirty="0"/>
            </a:p>
          </p:txBody>
        </p:sp>
        <p:grpSp>
          <p:nvGrpSpPr>
            <p:cNvPr id="9" name="Gruppieren 8">
              <a:extLst>
                <a:ext uri="{FF2B5EF4-FFF2-40B4-BE49-F238E27FC236}">
                  <a16:creationId xmlns:a16="http://schemas.microsoft.com/office/drawing/2014/main" id="{8482D83F-0562-45BD-97B3-0F60A2DF968F}"/>
                </a:ext>
              </a:extLst>
            </p:cNvPr>
            <p:cNvGrpSpPr>
              <a:grpSpLocks noChangeAspect="1"/>
            </p:cNvGrpSpPr>
            <p:nvPr/>
          </p:nvGrpSpPr>
          <p:grpSpPr bwMode="gray">
            <a:xfrm>
              <a:off x="5737930" y="1716033"/>
              <a:ext cx="5965069" cy="3425934"/>
              <a:chOff x="14420850" y="2595563"/>
              <a:chExt cx="3748088" cy="2152651"/>
            </a:xfrm>
            <a:solidFill>
              <a:schemeClr val="tx1"/>
            </a:solidFill>
          </p:grpSpPr>
          <p:sp>
            <p:nvSpPr>
              <p:cNvPr id="10" name="Freeform 13">
                <a:extLst>
                  <a:ext uri="{FF2B5EF4-FFF2-40B4-BE49-F238E27FC236}">
                    <a16:creationId xmlns:a16="http://schemas.microsoft.com/office/drawing/2014/main" id="{F2EEFA13-B638-441E-96CE-FE5B2C618D87}"/>
                  </a:ext>
                </a:extLst>
              </p:cNvPr>
              <p:cNvSpPr>
                <a:spLocks noEditPoints="1"/>
              </p:cNvSpPr>
              <p:nvPr/>
            </p:nvSpPr>
            <p:spPr bwMode="gray">
              <a:xfrm>
                <a:off x="14420850" y="4651376"/>
                <a:ext cx="3748088" cy="96838"/>
              </a:xfrm>
              <a:custGeom>
                <a:avLst/>
                <a:gdLst>
                  <a:gd name="T0" fmla="*/ 7881 w 7881"/>
                  <a:gd name="T1" fmla="*/ 34 h 205"/>
                  <a:gd name="T2" fmla="*/ 7881 w 7881"/>
                  <a:gd name="T3" fmla="*/ 16 h 205"/>
                  <a:gd name="T4" fmla="*/ 7865 w 7881"/>
                  <a:gd name="T5" fmla="*/ 0 h 205"/>
                  <a:gd name="T6" fmla="*/ 4570 w 7881"/>
                  <a:gd name="T7" fmla="*/ 0 h 205"/>
                  <a:gd name="T8" fmla="*/ 4560 w 7881"/>
                  <a:gd name="T9" fmla="*/ 4 h 205"/>
                  <a:gd name="T10" fmla="*/ 3275 w 7881"/>
                  <a:gd name="T11" fmla="*/ 4 h 205"/>
                  <a:gd name="T12" fmla="*/ 3265 w 7881"/>
                  <a:gd name="T13" fmla="*/ 0 h 205"/>
                  <a:gd name="T14" fmla="*/ 16 w 7881"/>
                  <a:gd name="T15" fmla="*/ 0 h 205"/>
                  <a:gd name="T16" fmla="*/ 0 w 7881"/>
                  <a:gd name="T17" fmla="*/ 16 h 205"/>
                  <a:gd name="T18" fmla="*/ 0 w 7881"/>
                  <a:gd name="T19" fmla="*/ 31 h 205"/>
                  <a:gd name="T20" fmla="*/ 9 w 7881"/>
                  <a:gd name="T21" fmla="*/ 49 h 205"/>
                  <a:gd name="T22" fmla="*/ 9 w 7881"/>
                  <a:gd name="T23" fmla="*/ 49 h 205"/>
                  <a:gd name="T24" fmla="*/ 154 w 7881"/>
                  <a:gd name="T25" fmla="*/ 100 h 205"/>
                  <a:gd name="T26" fmla="*/ 445 w 7881"/>
                  <a:gd name="T27" fmla="*/ 150 h 205"/>
                  <a:gd name="T28" fmla="*/ 1223 w 7881"/>
                  <a:gd name="T29" fmla="*/ 205 h 205"/>
                  <a:gd name="T30" fmla="*/ 6484 w 7881"/>
                  <a:gd name="T31" fmla="*/ 205 h 205"/>
                  <a:gd name="T32" fmla="*/ 7502 w 7881"/>
                  <a:gd name="T33" fmla="*/ 141 h 205"/>
                  <a:gd name="T34" fmla="*/ 7874 w 7881"/>
                  <a:gd name="T35" fmla="*/ 49 h 205"/>
                  <a:gd name="T36" fmla="*/ 7874 w 7881"/>
                  <a:gd name="T37" fmla="*/ 49 h 205"/>
                  <a:gd name="T38" fmla="*/ 7875 w 7881"/>
                  <a:gd name="T39" fmla="*/ 49 h 205"/>
                  <a:gd name="T40" fmla="*/ 7875 w 7881"/>
                  <a:gd name="T41" fmla="*/ 48 h 205"/>
                  <a:gd name="T42" fmla="*/ 7876 w 7881"/>
                  <a:gd name="T43" fmla="*/ 47 h 205"/>
                  <a:gd name="T44" fmla="*/ 7881 w 7881"/>
                  <a:gd name="T45" fmla="*/ 34 h 205"/>
                  <a:gd name="T46" fmla="*/ 7865 w 7881"/>
                  <a:gd name="T47" fmla="*/ 34 h 205"/>
                  <a:gd name="T48" fmla="*/ 7863 w 7881"/>
                  <a:gd name="T49" fmla="*/ 38 h 205"/>
                  <a:gd name="T50" fmla="*/ 4586 w 7881"/>
                  <a:gd name="T51" fmla="*/ 38 h 205"/>
                  <a:gd name="T52" fmla="*/ 4586 w 7881"/>
                  <a:gd name="T53" fmla="*/ 20 h 205"/>
                  <a:gd name="T54" fmla="*/ 4586 w 7881"/>
                  <a:gd name="T55" fmla="*/ 16 h 205"/>
                  <a:gd name="T56" fmla="*/ 7865 w 7881"/>
                  <a:gd name="T57" fmla="*/ 16 h 205"/>
                  <a:gd name="T58" fmla="*/ 7865 w 7881"/>
                  <a:gd name="T59" fmla="*/ 34 h 205"/>
                  <a:gd name="T60" fmla="*/ 4570 w 7881"/>
                  <a:gd name="T61" fmla="*/ 20 h 205"/>
                  <a:gd name="T62" fmla="*/ 4570 w 7881"/>
                  <a:gd name="T63" fmla="*/ 38 h 205"/>
                  <a:gd name="T64" fmla="*/ 4526 w 7881"/>
                  <a:gd name="T65" fmla="*/ 52 h 205"/>
                  <a:gd name="T66" fmla="*/ 4089 w 7881"/>
                  <a:gd name="T67" fmla="*/ 52 h 205"/>
                  <a:gd name="T68" fmla="*/ 3745 w 7881"/>
                  <a:gd name="T69" fmla="*/ 52 h 205"/>
                  <a:gd name="T70" fmla="*/ 3319 w 7881"/>
                  <a:gd name="T71" fmla="*/ 52 h 205"/>
                  <a:gd name="T72" fmla="*/ 3265 w 7881"/>
                  <a:gd name="T73" fmla="*/ 38 h 205"/>
                  <a:gd name="T74" fmla="*/ 3265 w 7881"/>
                  <a:gd name="T75" fmla="*/ 38 h 205"/>
                  <a:gd name="T76" fmla="*/ 3265 w 7881"/>
                  <a:gd name="T77" fmla="*/ 20 h 205"/>
                  <a:gd name="T78" fmla="*/ 4570 w 7881"/>
                  <a:gd name="T79" fmla="*/ 20 h 205"/>
                  <a:gd name="T80" fmla="*/ 16 w 7881"/>
                  <a:gd name="T81" fmla="*/ 16 h 205"/>
                  <a:gd name="T82" fmla="*/ 3249 w 7881"/>
                  <a:gd name="T83" fmla="*/ 16 h 205"/>
                  <a:gd name="T84" fmla="*/ 3249 w 7881"/>
                  <a:gd name="T85" fmla="*/ 20 h 205"/>
                  <a:gd name="T86" fmla="*/ 3249 w 7881"/>
                  <a:gd name="T87" fmla="*/ 38 h 205"/>
                  <a:gd name="T88" fmla="*/ 20 w 7881"/>
                  <a:gd name="T89" fmla="*/ 38 h 205"/>
                  <a:gd name="T90" fmla="*/ 16 w 7881"/>
                  <a:gd name="T91" fmla="*/ 31 h 205"/>
                  <a:gd name="T92" fmla="*/ 16 w 7881"/>
                  <a:gd name="T93" fmla="*/ 16 h 205"/>
                  <a:gd name="T94" fmla="*/ 6484 w 7881"/>
                  <a:gd name="T95" fmla="*/ 189 h 205"/>
                  <a:gd name="T96" fmla="*/ 1223 w 7881"/>
                  <a:gd name="T97" fmla="*/ 189 h 205"/>
                  <a:gd name="T98" fmla="*/ 48 w 7881"/>
                  <a:gd name="T99" fmla="*/ 54 h 205"/>
                  <a:gd name="T100" fmla="*/ 48 w 7881"/>
                  <a:gd name="T101" fmla="*/ 54 h 205"/>
                  <a:gd name="T102" fmla="*/ 3260 w 7881"/>
                  <a:gd name="T103" fmla="*/ 54 h 205"/>
                  <a:gd name="T104" fmla="*/ 3319 w 7881"/>
                  <a:gd name="T105" fmla="*/ 68 h 205"/>
                  <a:gd name="T106" fmla="*/ 3745 w 7881"/>
                  <a:gd name="T107" fmla="*/ 68 h 205"/>
                  <a:gd name="T108" fmla="*/ 4089 w 7881"/>
                  <a:gd name="T109" fmla="*/ 68 h 205"/>
                  <a:gd name="T110" fmla="*/ 4526 w 7881"/>
                  <a:gd name="T111" fmla="*/ 68 h 205"/>
                  <a:gd name="T112" fmla="*/ 4576 w 7881"/>
                  <a:gd name="T113" fmla="*/ 54 h 205"/>
                  <a:gd name="T114" fmla="*/ 7831 w 7881"/>
                  <a:gd name="T115" fmla="*/ 54 h 205"/>
                  <a:gd name="T116" fmla="*/ 6484 w 7881"/>
                  <a:gd name="T117" fmla="*/ 18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81" h="205">
                    <a:moveTo>
                      <a:pt x="7881" y="34"/>
                    </a:moveTo>
                    <a:cubicBezTo>
                      <a:pt x="7881" y="16"/>
                      <a:pt x="7881" y="16"/>
                      <a:pt x="7881" y="16"/>
                    </a:cubicBezTo>
                    <a:cubicBezTo>
                      <a:pt x="7881" y="8"/>
                      <a:pt x="7874" y="0"/>
                      <a:pt x="7865" y="0"/>
                    </a:cubicBezTo>
                    <a:cubicBezTo>
                      <a:pt x="4570" y="0"/>
                      <a:pt x="4570" y="0"/>
                      <a:pt x="4570" y="0"/>
                    </a:cubicBezTo>
                    <a:cubicBezTo>
                      <a:pt x="4566" y="0"/>
                      <a:pt x="4562" y="2"/>
                      <a:pt x="4560" y="4"/>
                    </a:cubicBezTo>
                    <a:cubicBezTo>
                      <a:pt x="3275" y="4"/>
                      <a:pt x="3275" y="4"/>
                      <a:pt x="3275" y="4"/>
                    </a:cubicBezTo>
                    <a:cubicBezTo>
                      <a:pt x="3272" y="2"/>
                      <a:pt x="3269" y="0"/>
                      <a:pt x="3265" y="0"/>
                    </a:cubicBezTo>
                    <a:cubicBezTo>
                      <a:pt x="16" y="0"/>
                      <a:pt x="16" y="0"/>
                      <a:pt x="16" y="0"/>
                    </a:cubicBezTo>
                    <a:cubicBezTo>
                      <a:pt x="8" y="0"/>
                      <a:pt x="0" y="8"/>
                      <a:pt x="0" y="16"/>
                    </a:cubicBezTo>
                    <a:cubicBezTo>
                      <a:pt x="0" y="31"/>
                      <a:pt x="0" y="31"/>
                      <a:pt x="0" y="31"/>
                    </a:cubicBezTo>
                    <a:cubicBezTo>
                      <a:pt x="0" y="37"/>
                      <a:pt x="3" y="43"/>
                      <a:pt x="9" y="49"/>
                    </a:cubicBezTo>
                    <a:cubicBezTo>
                      <a:pt x="9" y="49"/>
                      <a:pt x="9" y="49"/>
                      <a:pt x="9" y="49"/>
                    </a:cubicBezTo>
                    <a:cubicBezTo>
                      <a:pt x="14" y="55"/>
                      <a:pt x="32" y="73"/>
                      <a:pt x="154" y="100"/>
                    </a:cubicBezTo>
                    <a:cubicBezTo>
                      <a:pt x="230" y="118"/>
                      <a:pt x="331" y="135"/>
                      <a:pt x="445" y="150"/>
                    </a:cubicBezTo>
                    <a:cubicBezTo>
                      <a:pt x="704" y="185"/>
                      <a:pt x="988" y="205"/>
                      <a:pt x="1223" y="205"/>
                    </a:cubicBezTo>
                    <a:cubicBezTo>
                      <a:pt x="6484" y="205"/>
                      <a:pt x="6484" y="205"/>
                      <a:pt x="6484" y="205"/>
                    </a:cubicBezTo>
                    <a:cubicBezTo>
                      <a:pt x="6970" y="205"/>
                      <a:pt x="7306" y="170"/>
                      <a:pt x="7502" y="141"/>
                    </a:cubicBezTo>
                    <a:cubicBezTo>
                      <a:pt x="7695" y="113"/>
                      <a:pt x="7848" y="75"/>
                      <a:pt x="7874" y="49"/>
                    </a:cubicBezTo>
                    <a:cubicBezTo>
                      <a:pt x="7874" y="49"/>
                      <a:pt x="7874" y="49"/>
                      <a:pt x="7874" y="49"/>
                    </a:cubicBezTo>
                    <a:cubicBezTo>
                      <a:pt x="7875" y="49"/>
                      <a:pt x="7875" y="49"/>
                      <a:pt x="7875" y="49"/>
                    </a:cubicBezTo>
                    <a:cubicBezTo>
                      <a:pt x="7875" y="49"/>
                      <a:pt x="7875" y="48"/>
                      <a:pt x="7875" y="48"/>
                    </a:cubicBezTo>
                    <a:cubicBezTo>
                      <a:pt x="7876" y="48"/>
                      <a:pt x="7876" y="48"/>
                      <a:pt x="7876" y="47"/>
                    </a:cubicBezTo>
                    <a:cubicBezTo>
                      <a:pt x="7879" y="43"/>
                      <a:pt x="7881" y="39"/>
                      <a:pt x="7881" y="34"/>
                    </a:cubicBezTo>
                    <a:close/>
                    <a:moveTo>
                      <a:pt x="7865" y="34"/>
                    </a:moveTo>
                    <a:cubicBezTo>
                      <a:pt x="7865" y="35"/>
                      <a:pt x="7864" y="37"/>
                      <a:pt x="7863" y="38"/>
                    </a:cubicBezTo>
                    <a:cubicBezTo>
                      <a:pt x="4586" y="38"/>
                      <a:pt x="4586" y="38"/>
                      <a:pt x="4586" y="38"/>
                    </a:cubicBezTo>
                    <a:cubicBezTo>
                      <a:pt x="4586" y="20"/>
                      <a:pt x="4586" y="20"/>
                      <a:pt x="4586" y="20"/>
                    </a:cubicBezTo>
                    <a:cubicBezTo>
                      <a:pt x="4586" y="16"/>
                      <a:pt x="4586" y="16"/>
                      <a:pt x="4586" y="16"/>
                    </a:cubicBezTo>
                    <a:cubicBezTo>
                      <a:pt x="7865" y="16"/>
                      <a:pt x="7865" y="16"/>
                      <a:pt x="7865" y="16"/>
                    </a:cubicBezTo>
                    <a:cubicBezTo>
                      <a:pt x="7865" y="16"/>
                      <a:pt x="7865" y="30"/>
                      <a:pt x="7865" y="34"/>
                    </a:cubicBezTo>
                    <a:close/>
                    <a:moveTo>
                      <a:pt x="4570" y="20"/>
                    </a:moveTo>
                    <a:cubicBezTo>
                      <a:pt x="4570" y="26"/>
                      <a:pt x="4570" y="29"/>
                      <a:pt x="4570" y="38"/>
                    </a:cubicBezTo>
                    <a:cubicBezTo>
                      <a:pt x="4562" y="46"/>
                      <a:pt x="4549" y="52"/>
                      <a:pt x="4526" y="52"/>
                    </a:cubicBezTo>
                    <a:cubicBezTo>
                      <a:pt x="4506" y="52"/>
                      <a:pt x="4286" y="52"/>
                      <a:pt x="4089" y="52"/>
                    </a:cubicBezTo>
                    <a:cubicBezTo>
                      <a:pt x="4089" y="52"/>
                      <a:pt x="3923" y="52"/>
                      <a:pt x="3745" y="52"/>
                    </a:cubicBezTo>
                    <a:cubicBezTo>
                      <a:pt x="3549" y="52"/>
                      <a:pt x="3338" y="52"/>
                      <a:pt x="3319" y="52"/>
                    </a:cubicBezTo>
                    <a:cubicBezTo>
                      <a:pt x="3296" y="52"/>
                      <a:pt x="3273" y="46"/>
                      <a:pt x="3265" y="38"/>
                    </a:cubicBezTo>
                    <a:cubicBezTo>
                      <a:pt x="3265" y="38"/>
                      <a:pt x="3265" y="38"/>
                      <a:pt x="3265" y="38"/>
                    </a:cubicBezTo>
                    <a:cubicBezTo>
                      <a:pt x="3265" y="28"/>
                      <a:pt x="3265" y="24"/>
                      <a:pt x="3265" y="20"/>
                    </a:cubicBezTo>
                    <a:lnTo>
                      <a:pt x="4570" y="20"/>
                    </a:lnTo>
                    <a:close/>
                    <a:moveTo>
                      <a:pt x="16" y="16"/>
                    </a:moveTo>
                    <a:cubicBezTo>
                      <a:pt x="3249" y="16"/>
                      <a:pt x="3249" y="16"/>
                      <a:pt x="3249" y="16"/>
                    </a:cubicBezTo>
                    <a:cubicBezTo>
                      <a:pt x="3249" y="20"/>
                      <a:pt x="3249" y="20"/>
                      <a:pt x="3249" y="20"/>
                    </a:cubicBezTo>
                    <a:cubicBezTo>
                      <a:pt x="3249" y="38"/>
                      <a:pt x="3249" y="38"/>
                      <a:pt x="3249" y="38"/>
                    </a:cubicBezTo>
                    <a:cubicBezTo>
                      <a:pt x="20" y="38"/>
                      <a:pt x="20" y="38"/>
                      <a:pt x="20" y="38"/>
                    </a:cubicBezTo>
                    <a:cubicBezTo>
                      <a:pt x="18" y="35"/>
                      <a:pt x="16" y="33"/>
                      <a:pt x="16" y="31"/>
                    </a:cubicBezTo>
                    <a:cubicBezTo>
                      <a:pt x="16" y="26"/>
                      <a:pt x="16" y="16"/>
                      <a:pt x="16" y="16"/>
                    </a:cubicBezTo>
                    <a:close/>
                    <a:moveTo>
                      <a:pt x="6484" y="189"/>
                    </a:moveTo>
                    <a:cubicBezTo>
                      <a:pt x="6484" y="189"/>
                      <a:pt x="1415" y="189"/>
                      <a:pt x="1223" y="189"/>
                    </a:cubicBezTo>
                    <a:cubicBezTo>
                      <a:pt x="751" y="189"/>
                      <a:pt x="187" y="110"/>
                      <a:pt x="48" y="54"/>
                    </a:cubicBezTo>
                    <a:cubicBezTo>
                      <a:pt x="48" y="54"/>
                      <a:pt x="48" y="54"/>
                      <a:pt x="48" y="54"/>
                    </a:cubicBezTo>
                    <a:cubicBezTo>
                      <a:pt x="3260" y="54"/>
                      <a:pt x="3260" y="54"/>
                      <a:pt x="3260" y="54"/>
                    </a:cubicBezTo>
                    <a:cubicBezTo>
                      <a:pt x="3274" y="64"/>
                      <a:pt x="3300" y="68"/>
                      <a:pt x="3319" y="68"/>
                    </a:cubicBezTo>
                    <a:cubicBezTo>
                      <a:pt x="3745" y="68"/>
                      <a:pt x="3745" y="68"/>
                      <a:pt x="3745" y="68"/>
                    </a:cubicBezTo>
                    <a:cubicBezTo>
                      <a:pt x="4089" y="68"/>
                      <a:pt x="4089" y="68"/>
                      <a:pt x="4089" y="68"/>
                    </a:cubicBezTo>
                    <a:cubicBezTo>
                      <a:pt x="4526" y="68"/>
                      <a:pt x="4526" y="68"/>
                      <a:pt x="4526" y="68"/>
                    </a:cubicBezTo>
                    <a:cubicBezTo>
                      <a:pt x="4547" y="68"/>
                      <a:pt x="4563" y="63"/>
                      <a:pt x="4576" y="54"/>
                    </a:cubicBezTo>
                    <a:cubicBezTo>
                      <a:pt x="7831" y="54"/>
                      <a:pt x="7831" y="54"/>
                      <a:pt x="7831" y="54"/>
                    </a:cubicBezTo>
                    <a:cubicBezTo>
                      <a:pt x="7712" y="98"/>
                      <a:pt x="7272" y="189"/>
                      <a:pt x="6484" y="189"/>
                    </a:cubicBezTo>
                    <a:close/>
                  </a:path>
                </a:pathLst>
              </a:custGeom>
              <a:grpFill/>
              <a:ln w="3175">
                <a:noFill/>
              </a:ln>
            </p:spPr>
            <p:txBody>
              <a:bodyPr vert="horz" wrap="none" lIns="91440" tIns="45720" rIns="91440" bIns="45720" numCol="1" anchor="t" anchorCtr="0" compatLnSpc="1">
                <a:prstTxWarp prst="textNoShape">
                  <a:avLst/>
                </a:prstTxWarp>
              </a:bodyPr>
              <a:lstStyle/>
              <a:p>
                <a:endParaRPr lang="en-US" sz="1350" dirty="0"/>
              </a:p>
            </p:txBody>
          </p:sp>
          <p:sp>
            <p:nvSpPr>
              <p:cNvPr id="11" name="Freeform 6">
                <a:extLst>
                  <a:ext uri="{FF2B5EF4-FFF2-40B4-BE49-F238E27FC236}">
                    <a16:creationId xmlns:a16="http://schemas.microsoft.com/office/drawing/2014/main" id="{E32203BF-2CA1-4226-A4B6-AF393F8BBD2B}"/>
                  </a:ext>
                </a:extLst>
              </p:cNvPr>
              <p:cNvSpPr>
                <a:spLocks noEditPoints="1"/>
              </p:cNvSpPr>
              <p:nvPr/>
            </p:nvSpPr>
            <p:spPr bwMode="gray">
              <a:xfrm>
                <a:off x="16276638" y="2674938"/>
                <a:ext cx="38100" cy="38100"/>
              </a:xfrm>
              <a:custGeom>
                <a:avLst/>
                <a:gdLst>
                  <a:gd name="T0" fmla="*/ 80 w 80"/>
                  <a:gd name="T1" fmla="*/ 40 h 80"/>
                  <a:gd name="T2" fmla="*/ 40 w 80"/>
                  <a:gd name="T3" fmla="*/ 0 h 80"/>
                  <a:gd name="T4" fmla="*/ 0 w 80"/>
                  <a:gd name="T5" fmla="*/ 40 h 80"/>
                  <a:gd name="T6" fmla="*/ 40 w 80"/>
                  <a:gd name="T7" fmla="*/ 80 h 80"/>
                  <a:gd name="T8" fmla="*/ 80 w 80"/>
                  <a:gd name="T9" fmla="*/ 40 h 80"/>
                  <a:gd name="T10" fmla="*/ 16 w 80"/>
                  <a:gd name="T11" fmla="*/ 40 h 80"/>
                  <a:gd name="T12" fmla="*/ 40 w 80"/>
                  <a:gd name="T13" fmla="*/ 16 h 80"/>
                  <a:gd name="T14" fmla="*/ 64 w 80"/>
                  <a:gd name="T15" fmla="*/ 40 h 80"/>
                  <a:gd name="T16" fmla="*/ 40 w 80"/>
                  <a:gd name="T17" fmla="*/ 64 h 80"/>
                  <a:gd name="T18" fmla="*/ 16 w 80"/>
                  <a:gd name="T19"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80" y="40"/>
                    </a:moveTo>
                    <a:cubicBezTo>
                      <a:pt x="80" y="18"/>
                      <a:pt x="62" y="0"/>
                      <a:pt x="40" y="0"/>
                    </a:cubicBezTo>
                    <a:cubicBezTo>
                      <a:pt x="18" y="0"/>
                      <a:pt x="0" y="18"/>
                      <a:pt x="0" y="40"/>
                    </a:cubicBezTo>
                    <a:cubicBezTo>
                      <a:pt x="0" y="62"/>
                      <a:pt x="18" y="80"/>
                      <a:pt x="40" y="80"/>
                    </a:cubicBezTo>
                    <a:cubicBezTo>
                      <a:pt x="62" y="80"/>
                      <a:pt x="80" y="62"/>
                      <a:pt x="80" y="40"/>
                    </a:cubicBezTo>
                    <a:close/>
                    <a:moveTo>
                      <a:pt x="16" y="40"/>
                    </a:moveTo>
                    <a:cubicBezTo>
                      <a:pt x="16" y="27"/>
                      <a:pt x="27" y="16"/>
                      <a:pt x="40" y="16"/>
                    </a:cubicBezTo>
                    <a:cubicBezTo>
                      <a:pt x="53" y="16"/>
                      <a:pt x="64" y="27"/>
                      <a:pt x="64" y="40"/>
                    </a:cubicBezTo>
                    <a:cubicBezTo>
                      <a:pt x="64" y="53"/>
                      <a:pt x="53" y="64"/>
                      <a:pt x="40" y="64"/>
                    </a:cubicBezTo>
                    <a:cubicBezTo>
                      <a:pt x="27" y="64"/>
                      <a:pt x="16" y="53"/>
                      <a:pt x="16" y="40"/>
                    </a:cubicBezTo>
                    <a:close/>
                  </a:path>
                </a:pathLst>
              </a:custGeom>
              <a:grpFill/>
              <a:ln w="3175">
                <a:noFill/>
              </a:ln>
            </p:spPr>
            <p:txBody>
              <a:bodyPr vert="horz" wrap="none" lIns="91440" tIns="45720" rIns="91440" bIns="45720" numCol="1" anchor="t" anchorCtr="0" compatLnSpc="1">
                <a:prstTxWarp prst="textNoShape">
                  <a:avLst/>
                </a:prstTxWarp>
              </a:bodyPr>
              <a:lstStyle/>
              <a:p>
                <a:endParaRPr lang="en-US" sz="1350" dirty="0"/>
              </a:p>
            </p:txBody>
          </p:sp>
          <p:sp>
            <p:nvSpPr>
              <p:cNvPr id="12" name="Freeform 7">
                <a:extLst>
                  <a:ext uri="{FF2B5EF4-FFF2-40B4-BE49-F238E27FC236}">
                    <a16:creationId xmlns:a16="http://schemas.microsoft.com/office/drawing/2014/main" id="{872848C7-B2B8-433C-A5C3-44F1E139693A}"/>
                  </a:ext>
                </a:extLst>
              </p:cNvPr>
              <p:cNvSpPr>
                <a:spLocks noEditPoints="1"/>
              </p:cNvSpPr>
              <p:nvPr/>
            </p:nvSpPr>
            <p:spPr bwMode="gray">
              <a:xfrm>
                <a:off x="14919325" y="2744788"/>
                <a:ext cx="2757488" cy="1730375"/>
              </a:xfrm>
              <a:custGeom>
                <a:avLst/>
                <a:gdLst>
                  <a:gd name="T0" fmla="*/ 0 w 5800"/>
                  <a:gd name="T1" fmla="*/ 20 h 3640"/>
                  <a:gd name="T2" fmla="*/ 0 w 5800"/>
                  <a:gd name="T3" fmla="*/ 3620 h 3640"/>
                  <a:gd name="T4" fmla="*/ 20 w 5800"/>
                  <a:gd name="T5" fmla="*/ 3640 h 3640"/>
                  <a:gd name="T6" fmla="*/ 5780 w 5800"/>
                  <a:gd name="T7" fmla="*/ 3640 h 3640"/>
                  <a:gd name="T8" fmla="*/ 5800 w 5800"/>
                  <a:gd name="T9" fmla="*/ 3620 h 3640"/>
                  <a:gd name="T10" fmla="*/ 5800 w 5800"/>
                  <a:gd name="T11" fmla="*/ 20 h 3640"/>
                  <a:gd name="T12" fmla="*/ 5780 w 5800"/>
                  <a:gd name="T13" fmla="*/ 0 h 3640"/>
                  <a:gd name="T14" fmla="*/ 20 w 5800"/>
                  <a:gd name="T15" fmla="*/ 0 h 3640"/>
                  <a:gd name="T16" fmla="*/ 0 w 5800"/>
                  <a:gd name="T17" fmla="*/ 20 h 3640"/>
                  <a:gd name="T18" fmla="*/ 5780 w 5800"/>
                  <a:gd name="T19" fmla="*/ 3620 h 3640"/>
                  <a:gd name="T20" fmla="*/ 20 w 5800"/>
                  <a:gd name="T21" fmla="*/ 3620 h 3640"/>
                  <a:gd name="T22" fmla="*/ 20 w 5800"/>
                  <a:gd name="T23" fmla="*/ 20 h 3640"/>
                  <a:gd name="T24" fmla="*/ 5780 w 5800"/>
                  <a:gd name="T25" fmla="*/ 20 h 3640"/>
                  <a:gd name="T26" fmla="*/ 5780 w 5800"/>
                  <a:gd name="T27" fmla="*/ 3620 h 3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00" h="3640">
                    <a:moveTo>
                      <a:pt x="0" y="20"/>
                    </a:moveTo>
                    <a:cubicBezTo>
                      <a:pt x="0" y="3620"/>
                      <a:pt x="0" y="3620"/>
                      <a:pt x="0" y="3620"/>
                    </a:cubicBezTo>
                    <a:cubicBezTo>
                      <a:pt x="0" y="3631"/>
                      <a:pt x="9" y="3640"/>
                      <a:pt x="20" y="3640"/>
                    </a:cubicBezTo>
                    <a:cubicBezTo>
                      <a:pt x="5780" y="3640"/>
                      <a:pt x="5780" y="3640"/>
                      <a:pt x="5780" y="3640"/>
                    </a:cubicBezTo>
                    <a:cubicBezTo>
                      <a:pt x="5791" y="3640"/>
                      <a:pt x="5800" y="3631"/>
                      <a:pt x="5800" y="3620"/>
                    </a:cubicBezTo>
                    <a:cubicBezTo>
                      <a:pt x="5800" y="20"/>
                      <a:pt x="5800" y="20"/>
                      <a:pt x="5800" y="20"/>
                    </a:cubicBezTo>
                    <a:cubicBezTo>
                      <a:pt x="5800" y="9"/>
                      <a:pt x="5791" y="0"/>
                      <a:pt x="5780" y="0"/>
                    </a:cubicBezTo>
                    <a:cubicBezTo>
                      <a:pt x="20" y="0"/>
                      <a:pt x="20" y="0"/>
                      <a:pt x="20" y="0"/>
                    </a:cubicBezTo>
                    <a:cubicBezTo>
                      <a:pt x="9" y="0"/>
                      <a:pt x="0" y="9"/>
                      <a:pt x="0" y="20"/>
                    </a:cubicBezTo>
                    <a:close/>
                    <a:moveTo>
                      <a:pt x="5780" y="3620"/>
                    </a:moveTo>
                    <a:cubicBezTo>
                      <a:pt x="20" y="3620"/>
                      <a:pt x="20" y="3620"/>
                      <a:pt x="20" y="3620"/>
                    </a:cubicBezTo>
                    <a:cubicBezTo>
                      <a:pt x="20" y="20"/>
                      <a:pt x="20" y="20"/>
                      <a:pt x="20" y="20"/>
                    </a:cubicBezTo>
                    <a:cubicBezTo>
                      <a:pt x="5780" y="20"/>
                      <a:pt x="5780" y="20"/>
                      <a:pt x="5780" y="20"/>
                    </a:cubicBezTo>
                    <a:lnTo>
                      <a:pt x="5780" y="3620"/>
                    </a:lnTo>
                    <a:close/>
                  </a:path>
                </a:pathLst>
              </a:custGeom>
              <a:grpFill/>
              <a:ln w="3175">
                <a:noFill/>
              </a:ln>
            </p:spPr>
            <p:txBody>
              <a:bodyPr vert="horz" wrap="none" lIns="216000" tIns="0" rIns="216000" bIns="0" numCol="1" anchor="ctr" anchorCtr="0" compatLnSpc="1">
                <a:prstTxWarp prst="textNoShape">
                  <a:avLst/>
                </a:prstTxWarp>
              </a:bodyPr>
              <a:lstStyle/>
              <a:p>
                <a:pPr algn="ctr">
                  <a:spcAft>
                    <a:spcPts val="750"/>
                  </a:spcAft>
                </a:pPr>
                <a:endParaRPr lang="en-US" sz="1500" dirty="0"/>
              </a:p>
            </p:txBody>
          </p:sp>
          <p:sp>
            <p:nvSpPr>
              <p:cNvPr id="13" name="Freeform 8">
                <a:extLst>
                  <a:ext uri="{FF2B5EF4-FFF2-40B4-BE49-F238E27FC236}">
                    <a16:creationId xmlns:a16="http://schemas.microsoft.com/office/drawing/2014/main" id="{C605C93E-0727-4171-AC52-37EB78C48CC1}"/>
                  </a:ext>
                </a:extLst>
              </p:cNvPr>
              <p:cNvSpPr>
                <a:spLocks/>
              </p:cNvSpPr>
              <p:nvPr/>
            </p:nvSpPr>
            <p:spPr bwMode="gray">
              <a:xfrm>
                <a:off x="15647988" y="4695826"/>
                <a:ext cx="46038" cy="14288"/>
              </a:xfrm>
              <a:custGeom>
                <a:avLst/>
                <a:gdLst>
                  <a:gd name="T0" fmla="*/ 91 w 97"/>
                  <a:gd name="T1" fmla="*/ 8 h 31"/>
                  <a:gd name="T2" fmla="*/ 44 w 97"/>
                  <a:gd name="T3" fmla="*/ 0 h 31"/>
                  <a:gd name="T4" fmla="*/ 38 w 97"/>
                  <a:gd name="T5" fmla="*/ 1 h 31"/>
                  <a:gd name="T6" fmla="*/ 1 w 97"/>
                  <a:gd name="T7" fmla="*/ 12 h 31"/>
                  <a:gd name="T8" fmla="*/ 6 w 97"/>
                  <a:gd name="T9" fmla="*/ 24 h 31"/>
                  <a:gd name="T10" fmla="*/ 53 w 97"/>
                  <a:gd name="T11" fmla="*/ 31 h 31"/>
                  <a:gd name="T12" fmla="*/ 59 w 97"/>
                  <a:gd name="T13" fmla="*/ 31 h 31"/>
                  <a:gd name="T14" fmla="*/ 96 w 97"/>
                  <a:gd name="T15" fmla="*/ 19 h 31"/>
                  <a:gd name="T16" fmla="*/ 91 w 97"/>
                  <a:gd name="T17"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31">
                    <a:moveTo>
                      <a:pt x="91" y="8"/>
                    </a:moveTo>
                    <a:cubicBezTo>
                      <a:pt x="83" y="2"/>
                      <a:pt x="60" y="0"/>
                      <a:pt x="44" y="0"/>
                    </a:cubicBezTo>
                    <a:cubicBezTo>
                      <a:pt x="42" y="0"/>
                      <a:pt x="40" y="0"/>
                      <a:pt x="38" y="1"/>
                    </a:cubicBezTo>
                    <a:cubicBezTo>
                      <a:pt x="5" y="1"/>
                      <a:pt x="2" y="9"/>
                      <a:pt x="1" y="12"/>
                    </a:cubicBezTo>
                    <a:cubicBezTo>
                      <a:pt x="0" y="16"/>
                      <a:pt x="1" y="20"/>
                      <a:pt x="6" y="24"/>
                    </a:cubicBezTo>
                    <a:cubicBezTo>
                      <a:pt x="14" y="29"/>
                      <a:pt x="37" y="31"/>
                      <a:pt x="53" y="31"/>
                    </a:cubicBezTo>
                    <a:cubicBezTo>
                      <a:pt x="55" y="31"/>
                      <a:pt x="57" y="31"/>
                      <a:pt x="59" y="31"/>
                    </a:cubicBezTo>
                    <a:cubicBezTo>
                      <a:pt x="92" y="30"/>
                      <a:pt x="95" y="23"/>
                      <a:pt x="96" y="19"/>
                    </a:cubicBezTo>
                    <a:cubicBezTo>
                      <a:pt x="97" y="16"/>
                      <a:pt x="96" y="12"/>
                      <a:pt x="91" y="8"/>
                    </a:cubicBezTo>
                    <a:close/>
                  </a:path>
                </a:pathLst>
              </a:custGeom>
              <a:grpFill/>
              <a:ln w="3175">
                <a:noFill/>
              </a:ln>
            </p:spPr>
            <p:txBody>
              <a:bodyPr vert="horz" wrap="none" lIns="91440" tIns="45720" rIns="91440" bIns="45720" numCol="1" anchor="t" anchorCtr="0" compatLnSpc="1">
                <a:prstTxWarp prst="textNoShape">
                  <a:avLst/>
                </a:prstTxWarp>
              </a:bodyPr>
              <a:lstStyle/>
              <a:p>
                <a:endParaRPr lang="en-US" sz="1350" dirty="0"/>
              </a:p>
            </p:txBody>
          </p:sp>
          <p:sp>
            <p:nvSpPr>
              <p:cNvPr id="14" name="Freeform 9">
                <a:extLst>
                  <a:ext uri="{FF2B5EF4-FFF2-40B4-BE49-F238E27FC236}">
                    <a16:creationId xmlns:a16="http://schemas.microsoft.com/office/drawing/2014/main" id="{5196677A-B652-4467-AA6F-AA88232D6629}"/>
                  </a:ext>
                </a:extLst>
              </p:cNvPr>
              <p:cNvSpPr>
                <a:spLocks/>
              </p:cNvSpPr>
              <p:nvPr/>
            </p:nvSpPr>
            <p:spPr bwMode="gray">
              <a:xfrm>
                <a:off x="16878300" y="4695826"/>
                <a:ext cx="46038" cy="14288"/>
              </a:xfrm>
              <a:custGeom>
                <a:avLst/>
                <a:gdLst>
                  <a:gd name="T0" fmla="*/ 59 w 97"/>
                  <a:gd name="T1" fmla="*/ 1 h 31"/>
                  <a:gd name="T2" fmla="*/ 53 w 97"/>
                  <a:gd name="T3" fmla="*/ 0 h 31"/>
                  <a:gd name="T4" fmla="*/ 6 w 97"/>
                  <a:gd name="T5" fmla="*/ 8 h 31"/>
                  <a:gd name="T6" fmla="*/ 1 w 97"/>
                  <a:gd name="T7" fmla="*/ 19 h 31"/>
                  <a:gd name="T8" fmla="*/ 38 w 97"/>
                  <a:gd name="T9" fmla="*/ 31 h 31"/>
                  <a:gd name="T10" fmla="*/ 44 w 97"/>
                  <a:gd name="T11" fmla="*/ 31 h 31"/>
                  <a:gd name="T12" fmla="*/ 44 w 97"/>
                  <a:gd name="T13" fmla="*/ 31 h 31"/>
                  <a:gd name="T14" fmla="*/ 91 w 97"/>
                  <a:gd name="T15" fmla="*/ 24 h 31"/>
                  <a:gd name="T16" fmla="*/ 96 w 97"/>
                  <a:gd name="T17" fmla="*/ 12 h 31"/>
                  <a:gd name="T18" fmla="*/ 59 w 97"/>
                  <a:gd name="T1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31">
                    <a:moveTo>
                      <a:pt x="59" y="1"/>
                    </a:moveTo>
                    <a:cubicBezTo>
                      <a:pt x="57" y="0"/>
                      <a:pt x="55" y="0"/>
                      <a:pt x="53" y="0"/>
                    </a:cubicBezTo>
                    <a:cubicBezTo>
                      <a:pt x="37" y="0"/>
                      <a:pt x="14" y="2"/>
                      <a:pt x="6" y="8"/>
                    </a:cubicBezTo>
                    <a:cubicBezTo>
                      <a:pt x="1" y="12"/>
                      <a:pt x="0" y="16"/>
                      <a:pt x="1" y="19"/>
                    </a:cubicBezTo>
                    <a:cubicBezTo>
                      <a:pt x="2" y="23"/>
                      <a:pt x="5" y="30"/>
                      <a:pt x="38" y="31"/>
                    </a:cubicBezTo>
                    <a:cubicBezTo>
                      <a:pt x="40" y="31"/>
                      <a:pt x="42" y="31"/>
                      <a:pt x="44" y="31"/>
                    </a:cubicBezTo>
                    <a:cubicBezTo>
                      <a:pt x="44" y="31"/>
                      <a:pt x="44" y="31"/>
                      <a:pt x="44" y="31"/>
                    </a:cubicBezTo>
                    <a:cubicBezTo>
                      <a:pt x="60" y="31"/>
                      <a:pt x="83" y="29"/>
                      <a:pt x="91" y="24"/>
                    </a:cubicBezTo>
                    <a:cubicBezTo>
                      <a:pt x="96" y="20"/>
                      <a:pt x="97" y="16"/>
                      <a:pt x="96" y="12"/>
                    </a:cubicBezTo>
                    <a:cubicBezTo>
                      <a:pt x="95" y="9"/>
                      <a:pt x="92" y="1"/>
                      <a:pt x="59" y="1"/>
                    </a:cubicBezTo>
                    <a:close/>
                  </a:path>
                </a:pathLst>
              </a:custGeom>
              <a:grpFill/>
              <a:ln w="3175">
                <a:noFill/>
              </a:ln>
            </p:spPr>
            <p:txBody>
              <a:bodyPr vert="horz" wrap="none" lIns="91440" tIns="45720" rIns="91440" bIns="45720" numCol="1" anchor="t" anchorCtr="0" compatLnSpc="1">
                <a:prstTxWarp prst="textNoShape">
                  <a:avLst/>
                </a:prstTxWarp>
              </a:bodyPr>
              <a:lstStyle/>
              <a:p>
                <a:endParaRPr lang="en-US" sz="1350" dirty="0"/>
              </a:p>
            </p:txBody>
          </p:sp>
          <p:sp>
            <p:nvSpPr>
              <p:cNvPr id="15" name="Freeform 10">
                <a:extLst>
                  <a:ext uri="{FF2B5EF4-FFF2-40B4-BE49-F238E27FC236}">
                    <a16:creationId xmlns:a16="http://schemas.microsoft.com/office/drawing/2014/main" id="{5EF55C21-936D-4DCB-B553-DC35930F0439}"/>
                  </a:ext>
                </a:extLst>
              </p:cNvPr>
              <p:cNvSpPr>
                <a:spLocks/>
              </p:cNvSpPr>
              <p:nvPr/>
            </p:nvSpPr>
            <p:spPr bwMode="gray">
              <a:xfrm>
                <a:off x="14765338" y="2595563"/>
                <a:ext cx="3062288" cy="2055813"/>
              </a:xfrm>
              <a:custGeom>
                <a:avLst/>
                <a:gdLst>
                  <a:gd name="T0" fmla="*/ 25 w 6440"/>
                  <a:gd name="T1" fmla="*/ 4323 h 4323"/>
                  <a:gd name="T2" fmla="*/ 16 w 6440"/>
                  <a:gd name="T3" fmla="*/ 4256 h 4323"/>
                  <a:gd name="T4" fmla="*/ 16 w 6440"/>
                  <a:gd name="T5" fmla="*/ 248 h 4323"/>
                  <a:gd name="T6" fmla="*/ 248 w 6440"/>
                  <a:gd name="T7" fmla="*/ 16 h 4323"/>
                  <a:gd name="T8" fmla="*/ 6192 w 6440"/>
                  <a:gd name="T9" fmla="*/ 16 h 4323"/>
                  <a:gd name="T10" fmla="*/ 6424 w 6440"/>
                  <a:gd name="T11" fmla="*/ 248 h 4323"/>
                  <a:gd name="T12" fmla="*/ 6424 w 6440"/>
                  <a:gd name="T13" fmla="*/ 4256 h 4323"/>
                  <a:gd name="T14" fmla="*/ 6414 w 6440"/>
                  <a:gd name="T15" fmla="*/ 4323 h 4323"/>
                  <a:gd name="T16" fmla="*/ 6430 w 6440"/>
                  <a:gd name="T17" fmla="*/ 4323 h 4323"/>
                  <a:gd name="T18" fmla="*/ 6440 w 6440"/>
                  <a:gd name="T19" fmla="*/ 4256 h 4323"/>
                  <a:gd name="T20" fmla="*/ 6440 w 6440"/>
                  <a:gd name="T21" fmla="*/ 248 h 4323"/>
                  <a:gd name="T22" fmla="*/ 6192 w 6440"/>
                  <a:gd name="T23" fmla="*/ 0 h 4323"/>
                  <a:gd name="T24" fmla="*/ 248 w 6440"/>
                  <a:gd name="T25" fmla="*/ 0 h 4323"/>
                  <a:gd name="T26" fmla="*/ 0 w 6440"/>
                  <a:gd name="T27" fmla="*/ 248 h 4323"/>
                  <a:gd name="T28" fmla="*/ 0 w 6440"/>
                  <a:gd name="T29" fmla="*/ 4256 h 4323"/>
                  <a:gd name="T30" fmla="*/ 9 w 6440"/>
                  <a:gd name="T31" fmla="*/ 4323 h 4323"/>
                  <a:gd name="T32" fmla="*/ 25 w 6440"/>
                  <a:gd name="T33" fmla="*/ 4323 h 4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40" h="4323">
                    <a:moveTo>
                      <a:pt x="25" y="4323"/>
                    </a:moveTo>
                    <a:cubicBezTo>
                      <a:pt x="19" y="4302"/>
                      <a:pt x="16" y="4279"/>
                      <a:pt x="16" y="4256"/>
                    </a:cubicBezTo>
                    <a:cubicBezTo>
                      <a:pt x="16" y="248"/>
                      <a:pt x="16" y="248"/>
                      <a:pt x="16" y="248"/>
                    </a:cubicBezTo>
                    <a:cubicBezTo>
                      <a:pt x="16" y="120"/>
                      <a:pt x="119" y="16"/>
                      <a:pt x="248" y="16"/>
                    </a:cubicBezTo>
                    <a:cubicBezTo>
                      <a:pt x="6192" y="16"/>
                      <a:pt x="6192" y="16"/>
                      <a:pt x="6192" y="16"/>
                    </a:cubicBezTo>
                    <a:cubicBezTo>
                      <a:pt x="6320" y="16"/>
                      <a:pt x="6424" y="120"/>
                      <a:pt x="6424" y="248"/>
                    </a:cubicBezTo>
                    <a:cubicBezTo>
                      <a:pt x="6424" y="4256"/>
                      <a:pt x="6424" y="4256"/>
                      <a:pt x="6424" y="4256"/>
                    </a:cubicBezTo>
                    <a:cubicBezTo>
                      <a:pt x="6424" y="4279"/>
                      <a:pt x="6420" y="4302"/>
                      <a:pt x="6414" y="4323"/>
                    </a:cubicBezTo>
                    <a:cubicBezTo>
                      <a:pt x="6430" y="4323"/>
                      <a:pt x="6430" y="4323"/>
                      <a:pt x="6430" y="4323"/>
                    </a:cubicBezTo>
                    <a:cubicBezTo>
                      <a:pt x="6436" y="4302"/>
                      <a:pt x="6440" y="4279"/>
                      <a:pt x="6440" y="4256"/>
                    </a:cubicBezTo>
                    <a:cubicBezTo>
                      <a:pt x="6440" y="248"/>
                      <a:pt x="6440" y="248"/>
                      <a:pt x="6440" y="248"/>
                    </a:cubicBezTo>
                    <a:cubicBezTo>
                      <a:pt x="6440" y="111"/>
                      <a:pt x="6328" y="0"/>
                      <a:pt x="6192" y="0"/>
                    </a:cubicBezTo>
                    <a:cubicBezTo>
                      <a:pt x="248" y="0"/>
                      <a:pt x="248" y="0"/>
                      <a:pt x="248" y="0"/>
                    </a:cubicBezTo>
                    <a:cubicBezTo>
                      <a:pt x="111" y="0"/>
                      <a:pt x="0" y="111"/>
                      <a:pt x="0" y="248"/>
                    </a:cubicBezTo>
                    <a:cubicBezTo>
                      <a:pt x="0" y="4256"/>
                      <a:pt x="0" y="4256"/>
                      <a:pt x="0" y="4256"/>
                    </a:cubicBezTo>
                    <a:cubicBezTo>
                      <a:pt x="0" y="4279"/>
                      <a:pt x="3" y="4302"/>
                      <a:pt x="9" y="4323"/>
                    </a:cubicBezTo>
                    <a:lnTo>
                      <a:pt x="25" y="4323"/>
                    </a:lnTo>
                    <a:close/>
                  </a:path>
                </a:pathLst>
              </a:custGeom>
              <a:grpFill/>
              <a:ln w="3175">
                <a:noFill/>
              </a:ln>
            </p:spPr>
            <p:txBody>
              <a:bodyPr vert="horz" wrap="none" lIns="91440" tIns="45720" rIns="91440" bIns="45720" numCol="1" anchor="t" anchorCtr="0" compatLnSpc="1">
                <a:prstTxWarp prst="textNoShape">
                  <a:avLst/>
                </a:prstTxWarp>
              </a:bodyPr>
              <a:lstStyle/>
              <a:p>
                <a:endParaRPr lang="en-US" sz="1350" dirty="0"/>
              </a:p>
            </p:txBody>
          </p:sp>
          <p:sp>
            <p:nvSpPr>
              <p:cNvPr id="16" name="Freeform 11">
                <a:extLst>
                  <a:ext uri="{FF2B5EF4-FFF2-40B4-BE49-F238E27FC236}">
                    <a16:creationId xmlns:a16="http://schemas.microsoft.com/office/drawing/2014/main" id="{7DEDCAD1-63D7-4EB9-9BA9-FB64CA773954}"/>
                  </a:ext>
                </a:extLst>
              </p:cNvPr>
              <p:cNvSpPr>
                <a:spLocks/>
              </p:cNvSpPr>
              <p:nvPr/>
            </p:nvSpPr>
            <p:spPr bwMode="gray">
              <a:xfrm>
                <a:off x="14781214" y="2613026"/>
                <a:ext cx="3028950" cy="2038350"/>
              </a:xfrm>
              <a:custGeom>
                <a:avLst/>
                <a:gdLst>
                  <a:gd name="T0" fmla="*/ 6344 w 6368"/>
                  <a:gd name="T1" fmla="*/ 4287 h 4287"/>
                  <a:gd name="T2" fmla="*/ 6357 w 6368"/>
                  <a:gd name="T3" fmla="*/ 4287 h 4287"/>
                  <a:gd name="T4" fmla="*/ 6368 w 6368"/>
                  <a:gd name="T5" fmla="*/ 4220 h 4287"/>
                  <a:gd name="T6" fmla="*/ 6368 w 6368"/>
                  <a:gd name="T7" fmla="*/ 212 h 4287"/>
                  <a:gd name="T8" fmla="*/ 6156 w 6368"/>
                  <a:gd name="T9" fmla="*/ 0 h 4287"/>
                  <a:gd name="T10" fmla="*/ 212 w 6368"/>
                  <a:gd name="T11" fmla="*/ 0 h 4287"/>
                  <a:gd name="T12" fmla="*/ 0 w 6368"/>
                  <a:gd name="T13" fmla="*/ 212 h 4287"/>
                  <a:gd name="T14" fmla="*/ 0 w 6368"/>
                  <a:gd name="T15" fmla="*/ 4220 h 4287"/>
                  <a:gd name="T16" fmla="*/ 10 w 6368"/>
                  <a:gd name="T17" fmla="*/ 4287 h 4287"/>
                  <a:gd name="T18" fmla="*/ 23 w 6368"/>
                  <a:gd name="T19" fmla="*/ 4287 h 4287"/>
                  <a:gd name="T20" fmla="*/ 12 w 6368"/>
                  <a:gd name="T21" fmla="*/ 4220 h 4287"/>
                  <a:gd name="T22" fmla="*/ 12 w 6368"/>
                  <a:gd name="T23" fmla="*/ 212 h 4287"/>
                  <a:gd name="T24" fmla="*/ 212 w 6368"/>
                  <a:gd name="T25" fmla="*/ 12 h 4287"/>
                  <a:gd name="T26" fmla="*/ 6156 w 6368"/>
                  <a:gd name="T27" fmla="*/ 12 h 4287"/>
                  <a:gd name="T28" fmla="*/ 6356 w 6368"/>
                  <a:gd name="T29" fmla="*/ 212 h 4287"/>
                  <a:gd name="T30" fmla="*/ 6356 w 6368"/>
                  <a:gd name="T31" fmla="*/ 4220 h 4287"/>
                  <a:gd name="T32" fmla="*/ 6344 w 6368"/>
                  <a:gd name="T33" fmla="*/ 4287 h 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68" h="4287">
                    <a:moveTo>
                      <a:pt x="6344" y="4287"/>
                    </a:moveTo>
                    <a:cubicBezTo>
                      <a:pt x="6357" y="4287"/>
                      <a:pt x="6357" y="4287"/>
                      <a:pt x="6357" y="4287"/>
                    </a:cubicBezTo>
                    <a:cubicBezTo>
                      <a:pt x="6364" y="4266"/>
                      <a:pt x="6368" y="4244"/>
                      <a:pt x="6368" y="4220"/>
                    </a:cubicBezTo>
                    <a:cubicBezTo>
                      <a:pt x="6368" y="212"/>
                      <a:pt x="6368" y="212"/>
                      <a:pt x="6368" y="212"/>
                    </a:cubicBezTo>
                    <a:cubicBezTo>
                      <a:pt x="6368" y="95"/>
                      <a:pt x="6272" y="0"/>
                      <a:pt x="6156" y="0"/>
                    </a:cubicBezTo>
                    <a:cubicBezTo>
                      <a:pt x="212" y="0"/>
                      <a:pt x="212" y="0"/>
                      <a:pt x="212" y="0"/>
                    </a:cubicBezTo>
                    <a:cubicBezTo>
                      <a:pt x="95" y="0"/>
                      <a:pt x="0" y="95"/>
                      <a:pt x="0" y="212"/>
                    </a:cubicBezTo>
                    <a:cubicBezTo>
                      <a:pt x="0" y="4220"/>
                      <a:pt x="0" y="4220"/>
                      <a:pt x="0" y="4220"/>
                    </a:cubicBezTo>
                    <a:cubicBezTo>
                      <a:pt x="0" y="4244"/>
                      <a:pt x="3" y="4266"/>
                      <a:pt x="10" y="4287"/>
                    </a:cubicBezTo>
                    <a:cubicBezTo>
                      <a:pt x="23" y="4287"/>
                      <a:pt x="23" y="4287"/>
                      <a:pt x="23" y="4287"/>
                    </a:cubicBezTo>
                    <a:cubicBezTo>
                      <a:pt x="16" y="4266"/>
                      <a:pt x="12" y="4244"/>
                      <a:pt x="12" y="4220"/>
                    </a:cubicBezTo>
                    <a:cubicBezTo>
                      <a:pt x="12" y="212"/>
                      <a:pt x="12" y="212"/>
                      <a:pt x="12" y="212"/>
                    </a:cubicBezTo>
                    <a:cubicBezTo>
                      <a:pt x="12" y="102"/>
                      <a:pt x="101" y="12"/>
                      <a:pt x="212" y="12"/>
                    </a:cubicBezTo>
                    <a:cubicBezTo>
                      <a:pt x="6156" y="12"/>
                      <a:pt x="6156" y="12"/>
                      <a:pt x="6156" y="12"/>
                    </a:cubicBezTo>
                    <a:cubicBezTo>
                      <a:pt x="6266" y="12"/>
                      <a:pt x="6356" y="102"/>
                      <a:pt x="6356" y="212"/>
                    </a:cubicBezTo>
                    <a:cubicBezTo>
                      <a:pt x="6356" y="4220"/>
                      <a:pt x="6356" y="4220"/>
                      <a:pt x="6356" y="4220"/>
                    </a:cubicBezTo>
                    <a:cubicBezTo>
                      <a:pt x="6356" y="4244"/>
                      <a:pt x="6351" y="4266"/>
                      <a:pt x="6344" y="4287"/>
                    </a:cubicBezTo>
                    <a:close/>
                  </a:path>
                </a:pathLst>
              </a:custGeom>
              <a:grpFill/>
              <a:ln w="3175">
                <a:noFill/>
              </a:ln>
            </p:spPr>
            <p:txBody>
              <a:bodyPr vert="horz" wrap="none" lIns="91440" tIns="45720" rIns="91440" bIns="45720" numCol="1" anchor="t" anchorCtr="0" compatLnSpc="1">
                <a:prstTxWarp prst="textNoShape">
                  <a:avLst/>
                </a:prstTxWarp>
              </a:bodyPr>
              <a:lstStyle/>
              <a:p>
                <a:endParaRPr lang="en-US" sz="1350" dirty="0"/>
              </a:p>
            </p:txBody>
          </p:sp>
          <p:sp>
            <p:nvSpPr>
              <p:cNvPr id="17" name="Freeform 12">
                <a:extLst>
                  <a:ext uri="{FF2B5EF4-FFF2-40B4-BE49-F238E27FC236}">
                    <a16:creationId xmlns:a16="http://schemas.microsoft.com/office/drawing/2014/main" id="{A51B3C2C-6AE7-4140-B210-C3E1B922863D}"/>
                  </a:ext>
                </a:extLst>
              </p:cNvPr>
              <p:cNvSpPr>
                <a:spLocks/>
              </p:cNvSpPr>
              <p:nvPr/>
            </p:nvSpPr>
            <p:spPr bwMode="gray">
              <a:xfrm>
                <a:off x="14797088" y="2627313"/>
                <a:ext cx="2998788" cy="2024063"/>
              </a:xfrm>
              <a:custGeom>
                <a:avLst/>
                <a:gdLst>
                  <a:gd name="T0" fmla="*/ 6288 w 6304"/>
                  <a:gd name="T1" fmla="*/ 4193 h 4255"/>
                  <a:gd name="T2" fmla="*/ 6237 w 6304"/>
                  <a:gd name="T3" fmla="*/ 4255 h 4255"/>
                  <a:gd name="T4" fmla="*/ 6236 w 6304"/>
                  <a:gd name="T5" fmla="*/ 4255 h 4255"/>
                  <a:gd name="T6" fmla="*/ 6236 w 6304"/>
                  <a:gd name="T7" fmla="*/ 4255 h 4255"/>
                  <a:gd name="T8" fmla="*/ 6279 w 6304"/>
                  <a:gd name="T9" fmla="*/ 4255 h 4255"/>
                  <a:gd name="T10" fmla="*/ 6304 w 6304"/>
                  <a:gd name="T11" fmla="*/ 4193 h 4255"/>
                  <a:gd name="T12" fmla="*/ 6304 w 6304"/>
                  <a:gd name="T13" fmla="*/ 4097 h 4255"/>
                  <a:gd name="T14" fmla="*/ 6304 w 6304"/>
                  <a:gd name="T15" fmla="*/ 180 h 4255"/>
                  <a:gd name="T16" fmla="*/ 6124 w 6304"/>
                  <a:gd name="T17" fmla="*/ 0 h 4255"/>
                  <a:gd name="T18" fmla="*/ 180 w 6304"/>
                  <a:gd name="T19" fmla="*/ 0 h 4255"/>
                  <a:gd name="T20" fmla="*/ 0 w 6304"/>
                  <a:gd name="T21" fmla="*/ 180 h 4255"/>
                  <a:gd name="T22" fmla="*/ 0 w 6304"/>
                  <a:gd name="T23" fmla="*/ 4097 h 4255"/>
                  <a:gd name="T24" fmla="*/ 0 w 6304"/>
                  <a:gd name="T25" fmla="*/ 4193 h 4255"/>
                  <a:gd name="T26" fmla="*/ 25 w 6304"/>
                  <a:gd name="T27" fmla="*/ 4255 h 4255"/>
                  <a:gd name="T28" fmla="*/ 65 w 6304"/>
                  <a:gd name="T29" fmla="*/ 4255 h 4255"/>
                  <a:gd name="T30" fmla="*/ 65 w 6304"/>
                  <a:gd name="T31" fmla="*/ 4255 h 4255"/>
                  <a:gd name="T32" fmla="*/ 65 w 6304"/>
                  <a:gd name="T33" fmla="*/ 4255 h 4255"/>
                  <a:gd name="T34" fmla="*/ 16 w 6304"/>
                  <a:gd name="T35" fmla="*/ 4193 h 4255"/>
                  <a:gd name="T36" fmla="*/ 16 w 6304"/>
                  <a:gd name="T37" fmla="*/ 4097 h 4255"/>
                  <a:gd name="T38" fmla="*/ 16 w 6304"/>
                  <a:gd name="T39" fmla="*/ 180 h 4255"/>
                  <a:gd name="T40" fmla="*/ 180 w 6304"/>
                  <a:gd name="T41" fmla="*/ 16 h 4255"/>
                  <a:gd name="T42" fmla="*/ 6124 w 6304"/>
                  <a:gd name="T43" fmla="*/ 16 h 4255"/>
                  <a:gd name="T44" fmla="*/ 6288 w 6304"/>
                  <a:gd name="T45" fmla="*/ 180 h 4255"/>
                  <a:gd name="T46" fmla="*/ 6288 w 6304"/>
                  <a:gd name="T47" fmla="*/ 4097 h 4255"/>
                  <a:gd name="T48" fmla="*/ 6288 w 6304"/>
                  <a:gd name="T49" fmla="*/ 4193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04" h="4255">
                    <a:moveTo>
                      <a:pt x="6288" y="4193"/>
                    </a:moveTo>
                    <a:cubicBezTo>
                      <a:pt x="6288" y="4236"/>
                      <a:pt x="6262" y="4255"/>
                      <a:pt x="6237" y="4255"/>
                    </a:cubicBezTo>
                    <a:cubicBezTo>
                      <a:pt x="6236" y="4255"/>
                      <a:pt x="6236" y="4255"/>
                      <a:pt x="6236" y="4255"/>
                    </a:cubicBezTo>
                    <a:cubicBezTo>
                      <a:pt x="6236" y="4255"/>
                      <a:pt x="6236" y="4255"/>
                      <a:pt x="6236" y="4255"/>
                    </a:cubicBezTo>
                    <a:cubicBezTo>
                      <a:pt x="6279" y="4255"/>
                      <a:pt x="6279" y="4255"/>
                      <a:pt x="6279" y="4255"/>
                    </a:cubicBezTo>
                    <a:cubicBezTo>
                      <a:pt x="6293" y="4242"/>
                      <a:pt x="6304" y="4222"/>
                      <a:pt x="6304" y="4193"/>
                    </a:cubicBezTo>
                    <a:cubicBezTo>
                      <a:pt x="6304" y="4097"/>
                      <a:pt x="6304" y="4097"/>
                      <a:pt x="6304" y="4097"/>
                    </a:cubicBezTo>
                    <a:cubicBezTo>
                      <a:pt x="6304" y="180"/>
                      <a:pt x="6304" y="180"/>
                      <a:pt x="6304" y="180"/>
                    </a:cubicBezTo>
                    <a:cubicBezTo>
                      <a:pt x="6304" y="81"/>
                      <a:pt x="6223" y="0"/>
                      <a:pt x="6124" y="0"/>
                    </a:cubicBezTo>
                    <a:cubicBezTo>
                      <a:pt x="180" y="0"/>
                      <a:pt x="180" y="0"/>
                      <a:pt x="180" y="0"/>
                    </a:cubicBezTo>
                    <a:cubicBezTo>
                      <a:pt x="80" y="0"/>
                      <a:pt x="0" y="81"/>
                      <a:pt x="0" y="180"/>
                    </a:cubicBezTo>
                    <a:cubicBezTo>
                      <a:pt x="0" y="4097"/>
                      <a:pt x="0" y="4097"/>
                      <a:pt x="0" y="4097"/>
                    </a:cubicBezTo>
                    <a:cubicBezTo>
                      <a:pt x="0" y="4193"/>
                      <a:pt x="0" y="4193"/>
                      <a:pt x="0" y="4193"/>
                    </a:cubicBezTo>
                    <a:cubicBezTo>
                      <a:pt x="0" y="4222"/>
                      <a:pt x="10" y="4242"/>
                      <a:pt x="25" y="4255"/>
                    </a:cubicBezTo>
                    <a:cubicBezTo>
                      <a:pt x="65" y="4255"/>
                      <a:pt x="65" y="4255"/>
                      <a:pt x="65" y="4255"/>
                    </a:cubicBezTo>
                    <a:cubicBezTo>
                      <a:pt x="65" y="4255"/>
                      <a:pt x="65" y="4255"/>
                      <a:pt x="65" y="4255"/>
                    </a:cubicBezTo>
                    <a:cubicBezTo>
                      <a:pt x="65" y="4255"/>
                      <a:pt x="65" y="4255"/>
                      <a:pt x="65" y="4255"/>
                    </a:cubicBezTo>
                    <a:cubicBezTo>
                      <a:pt x="46" y="4255"/>
                      <a:pt x="16" y="4238"/>
                      <a:pt x="16" y="4193"/>
                    </a:cubicBezTo>
                    <a:cubicBezTo>
                      <a:pt x="16" y="4097"/>
                      <a:pt x="16" y="4097"/>
                      <a:pt x="16" y="4097"/>
                    </a:cubicBezTo>
                    <a:cubicBezTo>
                      <a:pt x="16" y="180"/>
                      <a:pt x="16" y="180"/>
                      <a:pt x="16" y="180"/>
                    </a:cubicBezTo>
                    <a:cubicBezTo>
                      <a:pt x="16" y="90"/>
                      <a:pt x="89" y="16"/>
                      <a:pt x="180" y="16"/>
                    </a:cubicBezTo>
                    <a:cubicBezTo>
                      <a:pt x="6124" y="16"/>
                      <a:pt x="6124" y="16"/>
                      <a:pt x="6124" y="16"/>
                    </a:cubicBezTo>
                    <a:cubicBezTo>
                      <a:pt x="6214" y="16"/>
                      <a:pt x="6288" y="90"/>
                      <a:pt x="6288" y="180"/>
                    </a:cubicBezTo>
                    <a:cubicBezTo>
                      <a:pt x="6288" y="4097"/>
                      <a:pt x="6288" y="4097"/>
                      <a:pt x="6288" y="4097"/>
                    </a:cubicBezTo>
                    <a:lnTo>
                      <a:pt x="6288" y="4193"/>
                    </a:lnTo>
                    <a:close/>
                  </a:path>
                </a:pathLst>
              </a:custGeom>
              <a:grpFill/>
              <a:ln w="3175">
                <a:noFill/>
              </a:ln>
            </p:spPr>
            <p:txBody>
              <a:bodyPr vert="horz" wrap="none" lIns="91440" tIns="45720" rIns="91440" bIns="45720" numCol="1" anchor="t" anchorCtr="0" compatLnSpc="1">
                <a:prstTxWarp prst="textNoShape">
                  <a:avLst/>
                </a:prstTxWarp>
              </a:bodyPr>
              <a:lstStyle/>
              <a:p>
                <a:endParaRPr lang="en-US" sz="1350" dirty="0"/>
              </a:p>
            </p:txBody>
          </p:sp>
        </p:grpSp>
      </p:grpSp>
      <p:sp>
        <p:nvSpPr>
          <p:cNvPr id="19" name="Picture">
            <a:extLst>
              <a:ext uri="{FF2B5EF4-FFF2-40B4-BE49-F238E27FC236}">
                <a16:creationId xmlns:a16="http://schemas.microsoft.com/office/drawing/2014/main" id="{DB1B1A7D-B438-435C-BEA1-F30BB1C6FD87}"/>
              </a:ext>
            </a:extLst>
          </p:cNvPr>
          <p:cNvSpPr>
            <a:spLocks noGrp="1" noChangeAspect="1"/>
          </p:cNvSpPr>
          <p:nvPr>
            <p:ph type="pic" sz="quarter" idx="16" hasCustomPrompt="1"/>
          </p:nvPr>
        </p:nvSpPr>
        <p:spPr bwMode="gray">
          <a:xfrm>
            <a:off x="5144170" y="2462213"/>
            <a:ext cx="3161522" cy="2633662"/>
          </a:xfrm>
          <a:solidFill>
            <a:schemeClr val="bg1">
              <a:lumMod val="95000"/>
            </a:schemeClr>
          </a:solidFill>
        </p:spPr>
        <p:txBody>
          <a:bodyPr anchor="ctr" anchorCtr="0"/>
          <a:lstStyle>
            <a:lvl1pPr marL="0" indent="0" algn="ctr">
              <a:buNone/>
              <a:defRPr/>
            </a:lvl1pPr>
          </a:lstStyle>
          <a:p>
            <a:r>
              <a:rPr lang="en-US" dirty="0"/>
              <a:t>Picture</a:t>
            </a:r>
          </a:p>
        </p:txBody>
      </p:sp>
      <p:sp>
        <p:nvSpPr>
          <p:cNvPr id="22" name="Source">
            <a:extLst>
              <a:ext uri="{FF2B5EF4-FFF2-40B4-BE49-F238E27FC236}">
                <a16:creationId xmlns:a16="http://schemas.microsoft.com/office/drawing/2014/main" id="{9BAEB2D0-E830-461D-8B27-75EDED220A47}"/>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23" name="Subtitle 162">
            <a:extLst>
              <a:ext uri="{FF2B5EF4-FFF2-40B4-BE49-F238E27FC236}">
                <a16:creationId xmlns:a16="http://schemas.microsoft.com/office/drawing/2014/main" id="{230AAA9F-D3FB-4524-89B0-2C8853AEB169}"/>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998803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Mockup Smartphone">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9143F0CE-89E0-4F49-8D1E-AE4E2D563333}"/>
              </a:ext>
            </a:extLst>
          </p:cNvPr>
          <p:cNvSpPr>
            <a:spLocks noGrp="1"/>
          </p:cNvSpPr>
          <p:nvPr>
            <p:ph type="dt" sz="half" idx="10"/>
          </p:nvPr>
        </p:nvSpPr>
        <p:spPr bwMode="gray"/>
        <p:txBody>
          <a:bodyPr/>
          <a:lstStyle/>
          <a:p>
            <a:fld id="{1A2C468F-7A5B-4568-BE53-95D92F96D502}" type="datetimeFigureOut">
              <a:rPr lang="fi-FI" smtClean="0"/>
              <a:t>11.9.2024</a:t>
            </a:fld>
            <a:endParaRPr lang="fi-FI"/>
          </a:p>
        </p:txBody>
      </p:sp>
      <p:sp>
        <p:nvSpPr>
          <p:cNvPr id="4" name="Footer">
            <a:extLst>
              <a:ext uri="{FF2B5EF4-FFF2-40B4-BE49-F238E27FC236}">
                <a16:creationId xmlns:a16="http://schemas.microsoft.com/office/drawing/2014/main" id="{664C1EDD-9ED7-49AA-9DAD-B5BB6AFF793D}"/>
              </a:ext>
            </a:extLst>
          </p:cNvPr>
          <p:cNvSpPr>
            <a:spLocks noGrp="1"/>
          </p:cNvSpPr>
          <p:nvPr>
            <p:ph type="ftr" sz="quarter" idx="11"/>
          </p:nvPr>
        </p:nvSpPr>
        <p:spPr bwMode="gray"/>
        <p:txBody>
          <a:bodyPr/>
          <a:lstStyle/>
          <a:p>
            <a:endParaRPr lang="fi-FI"/>
          </a:p>
        </p:txBody>
      </p:sp>
      <p:sp>
        <p:nvSpPr>
          <p:cNvPr id="5" name="Slide Number">
            <a:extLst>
              <a:ext uri="{FF2B5EF4-FFF2-40B4-BE49-F238E27FC236}">
                <a16:creationId xmlns:a16="http://schemas.microsoft.com/office/drawing/2014/main" id="{882DADC7-ED09-43E3-A235-E3EE847B95E3}"/>
              </a:ext>
            </a:extLst>
          </p:cNvPr>
          <p:cNvSpPr>
            <a:spLocks noGrp="1"/>
          </p:cNvSpPr>
          <p:nvPr>
            <p:ph type="sldNum" sz="quarter" idx="12"/>
          </p:nvPr>
        </p:nvSpPr>
        <p:spPr bwMode="gray"/>
        <p:txBody>
          <a:bodyPr/>
          <a:lstStyle/>
          <a:p>
            <a:fld id="{1ADCA7B5-745C-479D-9331-E6384D0E18B3}" type="slidenum">
              <a:rPr lang="fi-FI" smtClean="0"/>
              <a:t>‹#›</a:t>
            </a:fld>
            <a:endParaRPr lang="fi-FI"/>
          </a:p>
        </p:txBody>
      </p:sp>
      <p:sp>
        <p:nvSpPr>
          <p:cNvPr id="2" name="Headline">
            <a:extLst>
              <a:ext uri="{FF2B5EF4-FFF2-40B4-BE49-F238E27FC236}">
                <a16:creationId xmlns:a16="http://schemas.microsoft.com/office/drawing/2014/main" id="{FB8A1CE7-C279-4F9B-A3CA-B358B63C6C0E}"/>
              </a:ext>
            </a:extLst>
          </p:cNvPr>
          <p:cNvSpPr>
            <a:spLocks noGrp="1"/>
          </p:cNvSpPr>
          <p:nvPr>
            <p:ph type="title" hasCustomPrompt="1"/>
          </p:nvPr>
        </p:nvSpPr>
        <p:spPr bwMode="gray"/>
        <p:txBody>
          <a:bodyPr/>
          <a:lstStyle/>
          <a:p>
            <a:r>
              <a:rPr lang="en-US" dirty="0"/>
              <a:t>Click to add title</a:t>
            </a:r>
          </a:p>
        </p:txBody>
      </p:sp>
      <p:sp>
        <p:nvSpPr>
          <p:cNvPr id="18" name="Content">
            <a:extLst>
              <a:ext uri="{FF2B5EF4-FFF2-40B4-BE49-F238E27FC236}">
                <a16:creationId xmlns:a16="http://schemas.microsoft.com/office/drawing/2014/main" id="{568F471F-39E2-4FC0-AF1B-D1600BE0EE4B}"/>
              </a:ext>
            </a:extLst>
          </p:cNvPr>
          <p:cNvSpPr>
            <a:spLocks noGrp="1"/>
          </p:cNvSpPr>
          <p:nvPr>
            <p:ph idx="1" hasCustomPrompt="1"/>
          </p:nvPr>
        </p:nvSpPr>
        <p:spPr bwMode="gray">
          <a:xfrm>
            <a:off x="656490" y="1728000"/>
            <a:ext cx="3780492" cy="4298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Smartphone">
            <a:extLst>
              <a:ext uri="{FF2B5EF4-FFF2-40B4-BE49-F238E27FC236}">
                <a16:creationId xmlns:a16="http://schemas.microsoft.com/office/drawing/2014/main" id="{4600E8A8-9084-4A45-A62F-D0C756AAFEDB}"/>
              </a:ext>
            </a:extLst>
          </p:cNvPr>
          <p:cNvGrpSpPr>
            <a:grpSpLocks noChangeAspect="1"/>
          </p:cNvGrpSpPr>
          <p:nvPr/>
        </p:nvGrpSpPr>
        <p:grpSpPr bwMode="gray">
          <a:xfrm>
            <a:off x="5754533" y="1659768"/>
            <a:ext cx="1685461" cy="4419973"/>
            <a:chOff x="3041848" y="1931941"/>
            <a:chExt cx="1977828" cy="3890518"/>
          </a:xfrm>
        </p:grpSpPr>
        <p:grpSp>
          <p:nvGrpSpPr>
            <p:cNvPr id="22" name="Gruppieren 21">
              <a:extLst>
                <a:ext uri="{FF2B5EF4-FFF2-40B4-BE49-F238E27FC236}">
                  <a16:creationId xmlns:a16="http://schemas.microsoft.com/office/drawing/2014/main" id="{68544F4D-54AC-45B1-9856-0193DB780503}"/>
                </a:ext>
              </a:extLst>
            </p:cNvPr>
            <p:cNvGrpSpPr/>
            <p:nvPr/>
          </p:nvGrpSpPr>
          <p:grpSpPr bwMode="gray">
            <a:xfrm>
              <a:off x="3041848" y="1931941"/>
              <a:ext cx="1977828" cy="3890518"/>
              <a:chOff x="3041847" y="1931941"/>
              <a:chExt cx="2241353" cy="3890518"/>
            </a:xfrm>
          </p:grpSpPr>
          <p:sp>
            <p:nvSpPr>
              <p:cNvPr id="24" name="Freihandform: Form 23">
                <a:extLst>
                  <a:ext uri="{FF2B5EF4-FFF2-40B4-BE49-F238E27FC236}">
                    <a16:creationId xmlns:a16="http://schemas.microsoft.com/office/drawing/2014/main" id="{317639FA-17A1-4CDB-BACF-31B0127BFC62}"/>
                  </a:ext>
                </a:extLst>
              </p:cNvPr>
              <p:cNvSpPr/>
              <p:nvPr/>
            </p:nvSpPr>
            <p:spPr bwMode="gray">
              <a:xfrm>
                <a:off x="3045292" y="2334764"/>
                <a:ext cx="2237908" cy="103291"/>
              </a:xfrm>
              <a:custGeom>
                <a:avLst/>
                <a:gdLst>
                  <a:gd name="connsiteX0" fmla="*/ 15272 w 529418"/>
                  <a:gd name="connsiteY0" fmla="*/ 15272 h 24434"/>
                  <a:gd name="connsiteX1" fmla="*/ 515368 w 529418"/>
                  <a:gd name="connsiteY1" fmla="*/ 15272 h 24434"/>
                </a:gdLst>
                <a:ahLst/>
                <a:cxnLst>
                  <a:cxn ang="0">
                    <a:pos x="connsiteX0" y="connsiteY0"/>
                  </a:cxn>
                  <a:cxn ang="0">
                    <a:pos x="connsiteX1" y="connsiteY1"/>
                  </a:cxn>
                </a:cxnLst>
                <a:rect l="l" t="t" r="r" b="b"/>
                <a:pathLst>
                  <a:path w="529418" h="24434">
                    <a:moveTo>
                      <a:pt x="15272" y="15272"/>
                    </a:moveTo>
                    <a:lnTo>
                      <a:pt x="515368" y="15272"/>
                    </a:lnTo>
                  </a:path>
                </a:pathLst>
              </a:custGeom>
              <a:ln w="12700" cap="rnd">
                <a:solidFill>
                  <a:schemeClr val="tx1"/>
                </a:solidFill>
                <a:prstDash val="solid"/>
                <a:miter/>
              </a:ln>
            </p:spPr>
            <p:txBody>
              <a:bodyPr rtlCol="0" anchor="ctr"/>
              <a:lstStyle/>
              <a:p>
                <a:endParaRPr lang="de-DE" sz="1350" dirty="0"/>
              </a:p>
            </p:txBody>
          </p:sp>
          <p:sp>
            <p:nvSpPr>
              <p:cNvPr id="25" name="Freihandform: Form 24">
                <a:extLst>
                  <a:ext uri="{FF2B5EF4-FFF2-40B4-BE49-F238E27FC236}">
                    <a16:creationId xmlns:a16="http://schemas.microsoft.com/office/drawing/2014/main" id="{518F8C2C-6E52-47AC-B77A-F6F3F9A790FA}"/>
                  </a:ext>
                </a:extLst>
              </p:cNvPr>
              <p:cNvSpPr/>
              <p:nvPr/>
            </p:nvSpPr>
            <p:spPr bwMode="gray">
              <a:xfrm>
                <a:off x="3045292" y="5302582"/>
                <a:ext cx="2237908" cy="103291"/>
              </a:xfrm>
              <a:custGeom>
                <a:avLst/>
                <a:gdLst>
                  <a:gd name="connsiteX0" fmla="*/ 15272 w 529418"/>
                  <a:gd name="connsiteY0" fmla="*/ 15272 h 24434"/>
                  <a:gd name="connsiteX1" fmla="*/ 515368 w 529418"/>
                  <a:gd name="connsiteY1" fmla="*/ 15272 h 24434"/>
                </a:gdLst>
                <a:ahLst/>
                <a:cxnLst>
                  <a:cxn ang="0">
                    <a:pos x="connsiteX0" y="connsiteY0"/>
                  </a:cxn>
                  <a:cxn ang="0">
                    <a:pos x="connsiteX1" y="connsiteY1"/>
                  </a:cxn>
                </a:cxnLst>
                <a:rect l="l" t="t" r="r" b="b"/>
                <a:pathLst>
                  <a:path w="529418" h="24434">
                    <a:moveTo>
                      <a:pt x="15272" y="15272"/>
                    </a:moveTo>
                    <a:lnTo>
                      <a:pt x="515368" y="15272"/>
                    </a:lnTo>
                  </a:path>
                </a:pathLst>
              </a:custGeom>
              <a:ln w="12700" cap="rnd">
                <a:solidFill>
                  <a:schemeClr val="tx1"/>
                </a:solidFill>
                <a:prstDash val="solid"/>
                <a:miter/>
              </a:ln>
            </p:spPr>
            <p:txBody>
              <a:bodyPr rtlCol="0" anchor="ctr"/>
              <a:lstStyle/>
              <a:p>
                <a:endParaRPr lang="de-DE" sz="1350" dirty="0"/>
              </a:p>
            </p:txBody>
          </p:sp>
          <p:sp>
            <p:nvSpPr>
              <p:cNvPr id="26" name="Freihandform: Form 25">
                <a:extLst>
                  <a:ext uri="{FF2B5EF4-FFF2-40B4-BE49-F238E27FC236}">
                    <a16:creationId xmlns:a16="http://schemas.microsoft.com/office/drawing/2014/main" id="{02CED618-FB78-49A9-ADE9-BB26FD49E17E}"/>
                  </a:ext>
                </a:extLst>
              </p:cNvPr>
              <p:cNvSpPr/>
              <p:nvPr/>
            </p:nvSpPr>
            <p:spPr bwMode="gray">
              <a:xfrm>
                <a:off x="3041847" y="1931941"/>
                <a:ext cx="2237908" cy="3890518"/>
              </a:xfrm>
              <a:custGeom>
                <a:avLst/>
                <a:gdLst>
                  <a:gd name="connsiteX0" fmla="*/ 451838 w 529418"/>
                  <a:gd name="connsiteY0" fmla="*/ 907138 h 920372"/>
                  <a:gd name="connsiteX1" fmla="*/ 79617 w 529418"/>
                  <a:gd name="connsiteY1" fmla="*/ 907138 h 920372"/>
                  <a:gd name="connsiteX2" fmla="*/ 15272 w 529418"/>
                  <a:gd name="connsiteY2" fmla="*/ 842793 h 920372"/>
                  <a:gd name="connsiteX3" fmla="*/ 15272 w 529418"/>
                  <a:gd name="connsiteY3" fmla="*/ 79616 h 920372"/>
                  <a:gd name="connsiteX4" fmla="*/ 79617 w 529418"/>
                  <a:gd name="connsiteY4" fmla="*/ 15272 h 920372"/>
                  <a:gd name="connsiteX5" fmla="*/ 451838 w 529418"/>
                  <a:gd name="connsiteY5" fmla="*/ 15272 h 920372"/>
                  <a:gd name="connsiteX6" fmla="*/ 516183 w 529418"/>
                  <a:gd name="connsiteY6" fmla="*/ 79616 h 920372"/>
                  <a:gd name="connsiteX7" fmla="*/ 516183 w 529418"/>
                  <a:gd name="connsiteY7" fmla="*/ 842793 h 920372"/>
                  <a:gd name="connsiteX8" fmla="*/ 451838 w 529418"/>
                  <a:gd name="connsiteY8" fmla="*/ 907138 h 92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418" h="920372">
                    <a:moveTo>
                      <a:pt x="451838" y="907138"/>
                    </a:moveTo>
                    <a:lnTo>
                      <a:pt x="79617" y="907138"/>
                    </a:lnTo>
                    <a:cubicBezTo>
                      <a:pt x="44593" y="907138"/>
                      <a:pt x="15272" y="878630"/>
                      <a:pt x="15272" y="842793"/>
                    </a:cubicBezTo>
                    <a:lnTo>
                      <a:pt x="15272" y="79616"/>
                    </a:lnTo>
                    <a:cubicBezTo>
                      <a:pt x="15272" y="44593"/>
                      <a:pt x="43779" y="15272"/>
                      <a:pt x="79617" y="15272"/>
                    </a:cubicBezTo>
                    <a:lnTo>
                      <a:pt x="451838" y="15272"/>
                    </a:lnTo>
                    <a:cubicBezTo>
                      <a:pt x="486861" y="15272"/>
                      <a:pt x="516183" y="43779"/>
                      <a:pt x="516183" y="79616"/>
                    </a:cubicBezTo>
                    <a:lnTo>
                      <a:pt x="516183" y="842793"/>
                    </a:lnTo>
                    <a:cubicBezTo>
                      <a:pt x="516183" y="877816"/>
                      <a:pt x="487675" y="907138"/>
                      <a:pt x="451838" y="907138"/>
                    </a:cubicBezTo>
                    <a:close/>
                  </a:path>
                </a:pathLst>
              </a:custGeom>
              <a:noFill/>
              <a:ln w="12700" cap="rnd">
                <a:solidFill>
                  <a:schemeClr val="tx1"/>
                </a:solidFill>
                <a:prstDash val="solid"/>
                <a:miter/>
              </a:ln>
            </p:spPr>
            <p:txBody>
              <a:bodyPr rtlCol="0" anchor="ctr"/>
              <a:lstStyle/>
              <a:p>
                <a:endParaRPr lang="de-DE" sz="1350" dirty="0"/>
              </a:p>
            </p:txBody>
          </p:sp>
          <p:sp>
            <p:nvSpPr>
              <p:cNvPr id="27" name="Freihandform: Form 26">
                <a:extLst>
                  <a:ext uri="{FF2B5EF4-FFF2-40B4-BE49-F238E27FC236}">
                    <a16:creationId xmlns:a16="http://schemas.microsoft.com/office/drawing/2014/main" id="{055A2D99-6EED-4BFF-8DBC-32EF93D668C9}"/>
                  </a:ext>
                </a:extLst>
              </p:cNvPr>
              <p:cNvSpPr/>
              <p:nvPr/>
            </p:nvSpPr>
            <p:spPr bwMode="gray">
              <a:xfrm>
                <a:off x="3823391" y="2135072"/>
                <a:ext cx="654156" cy="103291"/>
              </a:xfrm>
              <a:custGeom>
                <a:avLst/>
                <a:gdLst>
                  <a:gd name="connsiteX0" fmla="*/ 15271 w 154752"/>
                  <a:gd name="connsiteY0" fmla="*/ 15272 h 24434"/>
                  <a:gd name="connsiteX1" fmla="*/ 146404 w 154752"/>
                  <a:gd name="connsiteY1" fmla="*/ 15272 h 24434"/>
                </a:gdLst>
                <a:ahLst/>
                <a:cxnLst>
                  <a:cxn ang="0">
                    <a:pos x="connsiteX0" y="connsiteY0"/>
                  </a:cxn>
                  <a:cxn ang="0">
                    <a:pos x="connsiteX1" y="connsiteY1"/>
                  </a:cxn>
                </a:cxnLst>
                <a:rect l="l" t="t" r="r" b="b"/>
                <a:pathLst>
                  <a:path w="154752" h="24434">
                    <a:moveTo>
                      <a:pt x="15271" y="15272"/>
                    </a:moveTo>
                    <a:lnTo>
                      <a:pt x="146404" y="15272"/>
                    </a:lnTo>
                  </a:path>
                </a:pathLst>
              </a:custGeom>
              <a:ln w="12700" cap="rnd">
                <a:solidFill>
                  <a:schemeClr val="tx1"/>
                </a:solidFill>
                <a:prstDash val="solid"/>
                <a:miter/>
              </a:ln>
            </p:spPr>
            <p:txBody>
              <a:bodyPr rtlCol="0" anchor="ctr"/>
              <a:lstStyle/>
              <a:p>
                <a:endParaRPr lang="de-DE" sz="1350" dirty="0"/>
              </a:p>
            </p:txBody>
          </p:sp>
        </p:grpSp>
        <p:sp>
          <p:nvSpPr>
            <p:cNvPr id="23" name="Freihandform: Form 22">
              <a:extLst>
                <a:ext uri="{FF2B5EF4-FFF2-40B4-BE49-F238E27FC236}">
                  <a16:creationId xmlns:a16="http://schemas.microsoft.com/office/drawing/2014/main" id="{E19A046A-B168-45C6-8A02-32C26B639D4D}"/>
                </a:ext>
              </a:extLst>
            </p:cNvPr>
            <p:cNvSpPr/>
            <p:nvPr/>
          </p:nvSpPr>
          <p:spPr bwMode="gray">
            <a:xfrm>
              <a:off x="3940091" y="5468012"/>
              <a:ext cx="181342" cy="181338"/>
            </a:xfrm>
            <a:custGeom>
              <a:avLst/>
              <a:gdLst>
                <a:gd name="connsiteX0" fmla="*/ 245745 w 245745"/>
                <a:gd name="connsiteY0" fmla="*/ 122872 h 245744"/>
                <a:gd name="connsiteX1" fmla="*/ 122873 w 245745"/>
                <a:gd name="connsiteY1" fmla="*/ 0 h 245744"/>
                <a:gd name="connsiteX2" fmla="*/ 0 w 245745"/>
                <a:gd name="connsiteY2" fmla="*/ 122872 h 245744"/>
                <a:gd name="connsiteX3" fmla="*/ 122873 w 245745"/>
                <a:gd name="connsiteY3" fmla="*/ 245745 h 245744"/>
                <a:gd name="connsiteX4" fmla="*/ 245745 w 245745"/>
                <a:gd name="connsiteY4" fmla="*/ 122872 h 245744"/>
                <a:gd name="connsiteX5" fmla="*/ 245745 w 245745"/>
                <a:gd name="connsiteY5" fmla="*/ 122872 h 24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745" h="245744">
                  <a:moveTo>
                    <a:pt x="245745" y="122872"/>
                  </a:moveTo>
                  <a:cubicBezTo>
                    <a:pt x="245745" y="56197"/>
                    <a:pt x="190500" y="0"/>
                    <a:pt x="122873" y="0"/>
                  </a:cubicBezTo>
                  <a:cubicBezTo>
                    <a:pt x="56198" y="0"/>
                    <a:pt x="0" y="55245"/>
                    <a:pt x="0" y="122872"/>
                  </a:cubicBezTo>
                  <a:cubicBezTo>
                    <a:pt x="0" y="189547"/>
                    <a:pt x="55245" y="245745"/>
                    <a:pt x="122873" y="245745"/>
                  </a:cubicBezTo>
                  <a:cubicBezTo>
                    <a:pt x="190500" y="244793"/>
                    <a:pt x="245745" y="189547"/>
                    <a:pt x="245745" y="122872"/>
                  </a:cubicBezTo>
                  <a:lnTo>
                    <a:pt x="245745" y="122872"/>
                  </a:lnTo>
                  <a:close/>
                </a:path>
              </a:pathLst>
            </a:custGeom>
            <a:noFill/>
            <a:ln w="12700" cap="rnd">
              <a:solidFill>
                <a:schemeClr val="tx1"/>
              </a:solidFill>
              <a:prstDash val="solid"/>
              <a:miter/>
            </a:ln>
          </p:spPr>
          <p:txBody>
            <a:bodyPr rtlCol="0" anchor="ctr"/>
            <a:lstStyle/>
            <a:p>
              <a:endParaRPr lang="de-DE" sz="1350" dirty="0"/>
            </a:p>
          </p:txBody>
        </p:sp>
      </p:grpSp>
      <p:sp>
        <p:nvSpPr>
          <p:cNvPr id="39" name="Picture">
            <a:extLst>
              <a:ext uri="{FF2B5EF4-FFF2-40B4-BE49-F238E27FC236}">
                <a16:creationId xmlns:a16="http://schemas.microsoft.com/office/drawing/2014/main" id="{6ECD7EA0-65C1-4A84-926E-2AA1E4B44A49}"/>
              </a:ext>
            </a:extLst>
          </p:cNvPr>
          <p:cNvSpPr>
            <a:spLocks noGrp="1" noChangeAspect="1"/>
          </p:cNvSpPr>
          <p:nvPr>
            <p:ph type="pic" sz="quarter" idx="16" hasCustomPrompt="1"/>
          </p:nvPr>
        </p:nvSpPr>
        <p:spPr bwMode="gray">
          <a:xfrm>
            <a:off x="5811007" y="2195515"/>
            <a:ext cx="1580165" cy="3357561"/>
          </a:xfrm>
          <a:solidFill>
            <a:schemeClr val="bg1">
              <a:lumMod val="95000"/>
            </a:schemeClr>
          </a:solidFill>
        </p:spPr>
        <p:txBody>
          <a:bodyPr anchor="ctr" anchorCtr="0"/>
          <a:lstStyle>
            <a:lvl1pPr marL="0" indent="0" algn="ctr">
              <a:buNone/>
              <a:defRPr/>
            </a:lvl1pPr>
          </a:lstStyle>
          <a:p>
            <a:r>
              <a:rPr lang="en-US" dirty="0"/>
              <a:t>Picture</a:t>
            </a:r>
          </a:p>
        </p:txBody>
      </p:sp>
      <p:sp>
        <p:nvSpPr>
          <p:cNvPr id="19" name="Source">
            <a:extLst>
              <a:ext uri="{FF2B5EF4-FFF2-40B4-BE49-F238E27FC236}">
                <a16:creationId xmlns:a16="http://schemas.microsoft.com/office/drawing/2014/main" id="{4708D9A0-8A23-46A6-BFD7-93B6C7957846}"/>
              </a:ext>
            </a:extLst>
          </p:cNvPr>
          <p:cNvSpPr>
            <a:spLocks noGrp="1"/>
          </p:cNvSpPr>
          <p:nvPr>
            <p:ph type="body" sz="quarter" idx="23" hasCustomPrompt="1"/>
          </p:nvPr>
        </p:nvSpPr>
        <p:spPr bwMode="gray">
          <a:xfrm>
            <a:off x="4428881" y="6336000"/>
            <a:ext cx="2700352" cy="216000"/>
          </a:xfrm>
        </p:spPr>
        <p:txBody>
          <a:bodyPr anchor="ctr" anchorCtr="0"/>
          <a:lstStyle>
            <a:lvl1pPr marL="0" indent="0" algn="l">
              <a:buNone/>
              <a:defRPr sz="600">
                <a:solidFill>
                  <a:srgbClr val="000000"/>
                </a:solidFill>
              </a:defRPr>
            </a:lvl1pPr>
          </a:lstStyle>
          <a:p>
            <a:pPr lvl="0"/>
            <a:r>
              <a:rPr lang="en-US" dirty="0"/>
              <a:t>Source:</a:t>
            </a:r>
          </a:p>
        </p:txBody>
      </p:sp>
      <p:sp>
        <p:nvSpPr>
          <p:cNvPr id="20" name="Subtitle 162">
            <a:extLst>
              <a:ext uri="{FF2B5EF4-FFF2-40B4-BE49-F238E27FC236}">
                <a16:creationId xmlns:a16="http://schemas.microsoft.com/office/drawing/2014/main" id="{AC7D2133-E241-40D4-B667-CF48E2132E32}"/>
              </a:ext>
            </a:extLst>
          </p:cNvPr>
          <p:cNvSpPr>
            <a:spLocks noGrp="1"/>
          </p:cNvSpPr>
          <p:nvPr>
            <p:ph type="subTitle" idx="27"/>
          </p:nvPr>
        </p:nvSpPr>
        <p:spPr bwMode="black">
          <a:xfrm>
            <a:off x="657000" y="831600"/>
            <a:ext cx="7830000" cy="432000"/>
          </a:xfrm>
          <a:prstGeom prst="rect">
            <a:avLst/>
          </a:prstGeom>
          <a:ln w="6350">
            <a:noFill/>
          </a:ln>
        </p:spPr>
        <p:txBody>
          <a:bodyPr vert="horz" wrap="square" lIns="0" tIns="0" rIns="0" bIns="0" rtlCol="0">
            <a:noAutofit/>
          </a:bodyPr>
          <a:lstStyle>
            <a:lvl1pPr marL="0" indent="0">
              <a:buNone/>
              <a:defRPr lang="en-US" sz="1800">
                <a:solidFill>
                  <a:srgbClr val="EB2814"/>
                </a:solidFill>
              </a:defRPr>
            </a:lvl1pPr>
          </a:lstStyle>
          <a:p>
            <a:pPr marL="202500" lvl="0" indent="-202500"/>
            <a:r>
              <a:rPr lang="fi-FI"/>
              <a:t>Muokkaa alaotsikon perustyyliä napsautt.</a:t>
            </a:r>
            <a:endParaRPr lang="en-US" dirty="0"/>
          </a:p>
        </p:txBody>
      </p:sp>
    </p:spTree>
    <p:extLst>
      <p:ext uri="{BB962C8B-B14F-4D97-AF65-F5344CB8AC3E}">
        <p14:creationId xmlns:p14="http://schemas.microsoft.com/office/powerpoint/2010/main" val="2354914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Image Slide">
    <p:spTree>
      <p:nvGrpSpPr>
        <p:cNvPr id="1" name=""/>
        <p:cNvGrpSpPr/>
        <p:nvPr/>
      </p:nvGrpSpPr>
      <p:grpSpPr>
        <a:xfrm>
          <a:off x="0" y="0"/>
          <a:ext cx="0" cy="0"/>
          <a:chOff x="0" y="0"/>
          <a:chExt cx="0" cy="0"/>
        </a:xfrm>
      </p:grpSpPr>
      <p:sp>
        <p:nvSpPr>
          <p:cNvPr id="3" name="Picture">
            <a:extLst>
              <a:ext uri="{FF2B5EF4-FFF2-40B4-BE49-F238E27FC236}">
                <a16:creationId xmlns:a16="http://schemas.microsoft.com/office/drawing/2014/main" id="{33FFF937-44AE-4B4E-9CD0-AB168013E8C2}"/>
              </a:ext>
            </a:extLst>
          </p:cNvPr>
          <p:cNvSpPr>
            <a:spLocks noGrp="1" noChangeAspect="1"/>
          </p:cNvSpPr>
          <p:nvPr>
            <p:ph type="pic" sz="quarter" idx="16" hasCustomPrompt="1"/>
          </p:nvPr>
        </p:nvSpPr>
        <p:spPr bwMode="ltGray">
          <a:xfrm>
            <a:off x="0" y="0"/>
            <a:ext cx="9143985" cy="6858000"/>
          </a:xfrm>
          <a:solidFill>
            <a:schemeClr val="bg1">
              <a:lumMod val="95000"/>
            </a:schemeClr>
          </a:solidFill>
        </p:spPr>
        <p:txBody>
          <a:bodyPr anchor="ctr" anchorCtr="0"/>
          <a:lstStyle>
            <a:lvl1pPr marL="0" indent="0" algn="ctr">
              <a:buNone/>
              <a:defRPr/>
            </a:lvl1pPr>
          </a:lstStyle>
          <a:p>
            <a:r>
              <a:rPr lang="en-US" dirty="0"/>
              <a:t>Picture</a:t>
            </a:r>
          </a:p>
        </p:txBody>
      </p:sp>
      <p:sp>
        <p:nvSpPr>
          <p:cNvPr id="18" name="Logo">
            <a:extLst>
              <a:ext uri="{FF2B5EF4-FFF2-40B4-BE49-F238E27FC236}">
                <a16:creationId xmlns:a16="http://schemas.microsoft.com/office/drawing/2014/main" id="{5F6CAD94-8001-51C3-F388-46C5DE062421}"/>
              </a:ext>
            </a:extLst>
          </p:cNvPr>
          <p:cNvSpPr>
            <a:spLocks noGrp="1" noChangeAspect="1"/>
          </p:cNvSpPr>
          <p:nvPr>
            <p:ph type="body" sz="quarter" idx="19" hasCustomPrompt="1"/>
          </p:nvPr>
        </p:nvSpPr>
        <p:spPr bwMode="black">
          <a:xfrm>
            <a:off x="7938000" y="6063326"/>
            <a:ext cx="979041" cy="648000"/>
          </a:xfrm>
          <a:blipFill>
            <a:blip r:embed="rId2">
              <a:extLst>
                <a:ext uri="{96DAC541-7B7A-43D3-8B79-37D633B846F1}">
                  <asvg:svgBlip xmlns:asvg="http://schemas.microsoft.com/office/drawing/2016/SVG/main" r:embed="rId3"/>
                </a:ext>
              </a:extLst>
            </a:blip>
            <a:srcRect/>
            <a:stretch>
              <a:fillRect l="-259" r="-259"/>
            </a:stretch>
          </a:blipFill>
        </p:spPr>
        <p:txBody>
          <a:bodyPr/>
          <a:lstStyle>
            <a:lvl1pPr marL="0" indent="0">
              <a:buNone/>
              <a:defRPr/>
            </a:lvl1pPr>
          </a:lstStyle>
          <a:p>
            <a:pPr lvl="0"/>
            <a:r>
              <a:rPr lang="en-US" noProof="0" dirty="0"/>
              <a:t> </a:t>
            </a:r>
          </a:p>
        </p:txBody>
      </p:sp>
      <p:sp>
        <p:nvSpPr>
          <p:cNvPr id="40" name="Layer">
            <a:extLst>
              <a:ext uri="{FF2B5EF4-FFF2-40B4-BE49-F238E27FC236}">
                <a16:creationId xmlns:a16="http://schemas.microsoft.com/office/drawing/2014/main" id="{D3BF9F27-1AAC-4806-B6E4-CC1D77455024}"/>
              </a:ext>
            </a:extLst>
          </p:cNvPr>
          <p:cNvSpPr>
            <a:spLocks noGrp="1" noChangeAspect="1"/>
          </p:cNvSpPr>
          <p:nvPr>
            <p:ph type="body" sz="quarter" idx="20" hasCustomPrompt="1"/>
          </p:nvPr>
        </p:nvSpPr>
        <p:spPr bwMode="black">
          <a:xfrm>
            <a:off x="101949" y="2"/>
            <a:ext cx="396952" cy="6857999"/>
          </a:xfrm>
          <a:blipFill>
            <a:blip r:embed="rId4"/>
            <a:srcRect/>
            <a:stretch>
              <a:fillRect t="-38" b="-38"/>
            </a:stretch>
          </a:blipFill>
        </p:spPr>
        <p:txBody>
          <a:bodyPr/>
          <a:lstStyle>
            <a:lvl1pPr marL="0" indent="0">
              <a:buNone/>
              <a:defRPr>
                <a:noFill/>
              </a:defRPr>
            </a:lvl1pPr>
          </a:lstStyle>
          <a:p>
            <a:pPr lvl="0"/>
            <a:r>
              <a:rPr lang="en-US" dirty="0"/>
              <a:t> </a:t>
            </a:r>
          </a:p>
        </p:txBody>
      </p:sp>
      <p:sp>
        <p:nvSpPr>
          <p:cNvPr id="9" name="Date Placeholder 8">
            <a:extLst>
              <a:ext uri="{FF2B5EF4-FFF2-40B4-BE49-F238E27FC236}">
                <a16:creationId xmlns:a16="http://schemas.microsoft.com/office/drawing/2014/main" id="{EB084748-EBA0-4B5D-842E-AC8F6D89D0BF}"/>
              </a:ext>
            </a:extLst>
          </p:cNvPr>
          <p:cNvSpPr>
            <a:spLocks noGrp="1"/>
          </p:cNvSpPr>
          <p:nvPr>
            <p:ph type="dt" sz="half" idx="21"/>
          </p:nvPr>
        </p:nvSpPr>
        <p:spPr/>
        <p:txBody>
          <a:bodyPr/>
          <a:lstStyle>
            <a:lvl1pPr>
              <a:defRPr>
                <a:solidFill>
                  <a:schemeClr val="bg1"/>
                </a:solidFill>
              </a:defRPr>
            </a:lvl1pPr>
          </a:lstStyle>
          <a:p>
            <a:fld id="{1A2C468F-7A5B-4568-BE53-95D92F96D502}" type="datetimeFigureOut">
              <a:rPr lang="fi-FI" smtClean="0"/>
              <a:t>11.9.2024</a:t>
            </a:fld>
            <a:endParaRPr lang="fi-FI"/>
          </a:p>
        </p:txBody>
      </p:sp>
      <p:sp>
        <p:nvSpPr>
          <p:cNvPr id="10" name="Footer Placeholder 9">
            <a:extLst>
              <a:ext uri="{FF2B5EF4-FFF2-40B4-BE49-F238E27FC236}">
                <a16:creationId xmlns:a16="http://schemas.microsoft.com/office/drawing/2014/main" id="{8A73C55E-54D3-473C-8DC1-F36BA85EA169}"/>
              </a:ext>
            </a:extLst>
          </p:cNvPr>
          <p:cNvSpPr>
            <a:spLocks noGrp="1"/>
          </p:cNvSpPr>
          <p:nvPr>
            <p:ph type="ftr" sz="quarter" idx="22"/>
          </p:nvPr>
        </p:nvSpPr>
        <p:spPr/>
        <p:txBody>
          <a:bodyPr/>
          <a:lstStyle/>
          <a:p>
            <a:endParaRPr lang="fi-FI"/>
          </a:p>
        </p:txBody>
      </p:sp>
      <p:sp>
        <p:nvSpPr>
          <p:cNvPr id="11" name="Slide Number Placeholder 10">
            <a:extLst>
              <a:ext uri="{FF2B5EF4-FFF2-40B4-BE49-F238E27FC236}">
                <a16:creationId xmlns:a16="http://schemas.microsoft.com/office/drawing/2014/main" id="{5E08CA1B-D644-41F6-9F42-9C7DF098437C}"/>
              </a:ext>
            </a:extLst>
          </p:cNvPr>
          <p:cNvSpPr>
            <a:spLocks noGrp="1"/>
          </p:cNvSpPr>
          <p:nvPr>
            <p:ph type="sldNum" sz="quarter" idx="23"/>
          </p:nvPr>
        </p:nvSpPr>
        <p:spPr/>
        <p:txBody>
          <a:bodyPr/>
          <a:lstStyle>
            <a:lvl1pPr>
              <a:defRPr>
                <a:solidFill>
                  <a:schemeClr val="bg1"/>
                </a:solidFill>
              </a:defRPr>
            </a:lvl1pPr>
          </a:lstStyle>
          <a:p>
            <a:fld id="{1ADCA7B5-745C-479D-9331-E6384D0E18B3}" type="slidenum">
              <a:rPr lang="fi-FI" smtClean="0"/>
              <a:t>‹#›</a:t>
            </a:fld>
            <a:endParaRPr lang="fi-FI"/>
          </a:p>
        </p:txBody>
      </p:sp>
    </p:spTree>
    <p:extLst>
      <p:ext uri="{BB962C8B-B14F-4D97-AF65-F5344CB8AC3E}">
        <p14:creationId xmlns:p14="http://schemas.microsoft.com/office/powerpoint/2010/main" val="27401661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Image Slide 2">
    <p:spTree>
      <p:nvGrpSpPr>
        <p:cNvPr id="1" name=""/>
        <p:cNvGrpSpPr/>
        <p:nvPr/>
      </p:nvGrpSpPr>
      <p:grpSpPr>
        <a:xfrm>
          <a:off x="0" y="0"/>
          <a:ext cx="0" cy="0"/>
          <a:chOff x="0" y="0"/>
          <a:chExt cx="0" cy="0"/>
        </a:xfrm>
      </p:grpSpPr>
      <p:sp>
        <p:nvSpPr>
          <p:cNvPr id="3" name="Picture">
            <a:extLst>
              <a:ext uri="{FF2B5EF4-FFF2-40B4-BE49-F238E27FC236}">
                <a16:creationId xmlns:a16="http://schemas.microsoft.com/office/drawing/2014/main" id="{33FFF937-44AE-4B4E-9CD0-AB168013E8C2}"/>
              </a:ext>
            </a:extLst>
          </p:cNvPr>
          <p:cNvSpPr>
            <a:spLocks noGrp="1" noChangeAspect="1"/>
          </p:cNvSpPr>
          <p:nvPr>
            <p:ph type="pic" sz="quarter" idx="16" hasCustomPrompt="1"/>
          </p:nvPr>
        </p:nvSpPr>
        <p:spPr bwMode="ltGray">
          <a:xfrm>
            <a:off x="0" y="0"/>
            <a:ext cx="9143985" cy="6858000"/>
          </a:xfrm>
          <a:solidFill>
            <a:schemeClr val="bg1">
              <a:lumMod val="95000"/>
            </a:schemeClr>
          </a:solidFill>
        </p:spPr>
        <p:txBody>
          <a:bodyPr anchor="ctr" anchorCtr="0"/>
          <a:lstStyle>
            <a:lvl1pPr marL="0" indent="0" algn="ctr">
              <a:buNone/>
              <a:defRPr/>
            </a:lvl1pPr>
          </a:lstStyle>
          <a:p>
            <a:r>
              <a:rPr lang="en-US" dirty="0"/>
              <a:t>Picture</a:t>
            </a:r>
          </a:p>
        </p:txBody>
      </p:sp>
      <p:sp>
        <p:nvSpPr>
          <p:cNvPr id="13" name="Logo">
            <a:extLst>
              <a:ext uri="{FF2B5EF4-FFF2-40B4-BE49-F238E27FC236}">
                <a16:creationId xmlns:a16="http://schemas.microsoft.com/office/drawing/2014/main" id="{2DBD94AC-A262-84BF-5C37-3BAE719535C7}"/>
              </a:ext>
            </a:extLst>
          </p:cNvPr>
          <p:cNvSpPr>
            <a:spLocks noGrp="1" noChangeAspect="1"/>
          </p:cNvSpPr>
          <p:nvPr>
            <p:ph type="body" sz="quarter" idx="19" hasCustomPrompt="1"/>
          </p:nvPr>
        </p:nvSpPr>
        <p:spPr bwMode="black">
          <a:xfrm>
            <a:off x="7938000" y="6063326"/>
            <a:ext cx="979041" cy="648000"/>
          </a:xfrm>
          <a:blipFill>
            <a:blip r:embed="rId2">
              <a:extLst>
                <a:ext uri="{96DAC541-7B7A-43D3-8B79-37D633B846F1}">
                  <asvg:svgBlip xmlns:asvg="http://schemas.microsoft.com/office/drawing/2016/SVG/main" r:embed="rId3"/>
                </a:ext>
              </a:extLst>
            </a:blip>
            <a:srcRect/>
            <a:stretch>
              <a:fillRect l="-259" r="-259"/>
            </a:stretch>
          </a:blipFill>
        </p:spPr>
        <p:txBody>
          <a:bodyPr/>
          <a:lstStyle>
            <a:lvl1pPr marL="0" indent="0">
              <a:buNone/>
              <a:defRPr/>
            </a:lvl1pPr>
          </a:lstStyle>
          <a:p>
            <a:pPr lvl="0"/>
            <a:r>
              <a:rPr lang="en-US" noProof="0" dirty="0"/>
              <a:t> </a:t>
            </a:r>
          </a:p>
        </p:txBody>
      </p:sp>
      <p:sp>
        <p:nvSpPr>
          <p:cNvPr id="47" name="Layer">
            <a:extLst>
              <a:ext uri="{FF2B5EF4-FFF2-40B4-BE49-F238E27FC236}">
                <a16:creationId xmlns:a16="http://schemas.microsoft.com/office/drawing/2014/main" id="{5DD27C5B-8FDC-4F2B-BCC3-5A3E14802102}"/>
              </a:ext>
            </a:extLst>
          </p:cNvPr>
          <p:cNvSpPr>
            <a:spLocks noGrp="1" noChangeAspect="1"/>
          </p:cNvSpPr>
          <p:nvPr>
            <p:ph type="body" sz="quarter" idx="20" hasCustomPrompt="1"/>
          </p:nvPr>
        </p:nvSpPr>
        <p:spPr bwMode="gray">
          <a:xfrm>
            <a:off x="101949" y="2"/>
            <a:ext cx="396952" cy="6857999"/>
          </a:xfrm>
          <a:blipFill>
            <a:blip r:embed="rId4"/>
            <a:srcRect/>
            <a:stretch>
              <a:fillRect t="-38" b="-38"/>
            </a:stretch>
          </a:blipFill>
        </p:spPr>
        <p:txBody>
          <a:bodyPr/>
          <a:lstStyle>
            <a:lvl1pPr marL="0" indent="0">
              <a:buNone/>
              <a:defRPr>
                <a:noFill/>
              </a:defRPr>
            </a:lvl1pPr>
          </a:lstStyle>
          <a:p>
            <a:pPr lvl="0"/>
            <a:r>
              <a:rPr lang="en-US" dirty="0"/>
              <a:t> </a:t>
            </a:r>
          </a:p>
        </p:txBody>
      </p:sp>
      <p:sp>
        <p:nvSpPr>
          <p:cNvPr id="2" name="Date Placeholder 1">
            <a:extLst>
              <a:ext uri="{FF2B5EF4-FFF2-40B4-BE49-F238E27FC236}">
                <a16:creationId xmlns:a16="http://schemas.microsoft.com/office/drawing/2014/main" id="{8B42417B-A21A-4D9E-8ECE-E219557A8F35}"/>
              </a:ext>
            </a:extLst>
          </p:cNvPr>
          <p:cNvSpPr>
            <a:spLocks noGrp="1"/>
          </p:cNvSpPr>
          <p:nvPr>
            <p:ph type="dt" sz="half" idx="22"/>
          </p:nvPr>
        </p:nvSpPr>
        <p:spPr/>
        <p:txBody>
          <a:bodyPr/>
          <a:lstStyle/>
          <a:p>
            <a:fld id="{1A2C468F-7A5B-4568-BE53-95D92F96D502}" type="datetimeFigureOut">
              <a:rPr lang="fi-FI" smtClean="0"/>
              <a:t>11.9.2024</a:t>
            </a:fld>
            <a:endParaRPr lang="fi-FI"/>
          </a:p>
        </p:txBody>
      </p:sp>
      <p:sp>
        <p:nvSpPr>
          <p:cNvPr id="4" name="Footer Placeholder 3">
            <a:extLst>
              <a:ext uri="{FF2B5EF4-FFF2-40B4-BE49-F238E27FC236}">
                <a16:creationId xmlns:a16="http://schemas.microsoft.com/office/drawing/2014/main" id="{88D5BBC2-3C04-434A-A5E6-BEDC30737101}"/>
              </a:ext>
            </a:extLst>
          </p:cNvPr>
          <p:cNvSpPr>
            <a:spLocks noGrp="1"/>
          </p:cNvSpPr>
          <p:nvPr>
            <p:ph type="ftr" sz="quarter" idx="23"/>
          </p:nvPr>
        </p:nvSpPr>
        <p:spPr/>
        <p:txBody>
          <a:bodyPr/>
          <a:lstStyle/>
          <a:p>
            <a:endParaRPr lang="fi-FI"/>
          </a:p>
        </p:txBody>
      </p:sp>
      <p:sp>
        <p:nvSpPr>
          <p:cNvPr id="5" name="Slide Number Placeholder 4">
            <a:extLst>
              <a:ext uri="{FF2B5EF4-FFF2-40B4-BE49-F238E27FC236}">
                <a16:creationId xmlns:a16="http://schemas.microsoft.com/office/drawing/2014/main" id="{0006A6DC-FDF7-4A3E-B6AF-CE6BE29FAE11}"/>
              </a:ext>
            </a:extLst>
          </p:cNvPr>
          <p:cNvSpPr>
            <a:spLocks noGrp="1"/>
          </p:cNvSpPr>
          <p:nvPr>
            <p:ph type="sldNum" sz="quarter" idx="24"/>
          </p:nvPr>
        </p:nvSpPr>
        <p:spPr/>
        <p:txBody>
          <a:bodyPr/>
          <a:lstStyle/>
          <a:p>
            <a:fld id="{1ADCA7B5-745C-479D-9331-E6384D0E18B3}" type="slidenum">
              <a:rPr lang="fi-FI" smtClean="0"/>
              <a:t>‹#›</a:t>
            </a:fld>
            <a:endParaRPr lang="fi-FI"/>
          </a:p>
        </p:txBody>
      </p:sp>
    </p:spTree>
    <p:extLst>
      <p:ext uri="{BB962C8B-B14F-4D97-AF65-F5344CB8AC3E}">
        <p14:creationId xmlns:p14="http://schemas.microsoft.com/office/powerpoint/2010/main" val="1858288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Quo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F427-3618-46CE-90B6-FDA18EF3C42E}"/>
              </a:ext>
            </a:extLst>
          </p:cNvPr>
          <p:cNvSpPr>
            <a:spLocks noGrp="1"/>
          </p:cNvSpPr>
          <p:nvPr>
            <p:ph type="title"/>
          </p:nvPr>
        </p:nvSpPr>
        <p:spPr>
          <a:xfrm>
            <a:off x="1737000" y="1737880"/>
            <a:ext cx="6750000" cy="4320000"/>
          </a:xfrm>
        </p:spPr>
        <p:txBody>
          <a:bodyPr vert="horz" lIns="0" tIns="0" rIns="0" bIns="0" rtlCol="0">
            <a:noAutofit/>
          </a:bodyPr>
          <a:lstStyle>
            <a:lvl1pPr>
              <a:defRPr lang="en-US" sz="2700" dirty="0">
                <a:ln w="12700">
                  <a:noFill/>
                </a:ln>
                <a:solidFill>
                  <a:schemeClr val="tx1"/>
                </a:solidFill>
                <a:latin typeface="+mn-lt"/>
                <a:ea typeface="+mn-ea"/>
                <a:cs typeface="+mn-cs"/>
              </a:defRPr>
            </a:lvl1pPr>
          </a:lstStyle>
          <a:p>
            <a:pPr marL="0" lvl="0" indent="0">
              <a:lnSpc>
                <a:spcPct val="110000"/>
              </a:lnSpc>
              <a:spcBef>
                <a:spcPts val="0"/>
              </a:spcBef>
              <a:spcAft>
                <a:spcPts val="300"/>
              </a:spcAft>
              <a:buClr>
                <a:schemeClr val="tx2"/>
              </a:buClr>
              <a:buSzPct val="90000"/>
              <a:buFont typeface="Arial" panose="020B0604020202020204" pitchFamily="34" charset="0"/>
            </a:pPr>
            <a:r>
              <a:rPr lang="fi-FI"/>
              <a:t>Muokkaa ots. perustyyl. napsautt.</a:t>
            </a:r>
            <a:endParaRPr lang="en-US" dirty="0"/>
          </a:p>
        </p:txBody>
      </p:sp>
      <p:grpSp>
        <p:nvGrpSpPr>
          <p:cNvPr id="40" name="Shapes">
            <a:extLst>
              <a:ext uri="{FF2B5EF4-FFF2-40B4-BE49-F238E27FC236}">
                <a16:creationId xmlns:a16="http://schemas.microsoft.com/office/drawing/2014/main" id="{E0EFA7BB-A10B-4CDE-AA48-496EF29083EF}"/>
              </a:ext>
            </a:extLst>
          </p:cNvPr>
          <p:cNvGrpSpPr>
            <a:grpSpLocks noChangeAspect="1"/>
          </p:cNvGrpSpPr>
          <p:nvPr/>
        </p:nvGrpSpPr>
        <p:grpSpPr bwMode="black">
          <a:xfrm>
            <a:off x="101949" y="0"/>
            <a:ext cx="396481" cy="6858000"/>
            <a:chOff x="6892402" y="1155885"/>
            <a:chExt cx="396620" cy="5145975"/>
          </a:xfrm>
          <a:solidFill>
            <a:schemeClr val="tx1"/>
          </a:solidFill>
        </p:grpSpPr>
        <p:sp>
          <p:nvSpPr>
            <p:cNvPr id="41" name="Shapes 8">
              <a:extLst>
                <a:ext uri="{FF2B5EF4-FFF2-40B4-BE49-F238E27FC236}">
                  <a16:creationId xmlns:a16="http://schemas.microsoft.com/office/drawing/2014/main" id="{C479412A-B72A-4421-9716-F450EDCB681B}"/>
                </a:ext>
              </a:extLst>
            </p:cNvPr>
            <p:cNvSpPr/>
            <p:nvPr/>
          </p:nvSpPr>
          <p:spPr bwMode="black">
            <a:xfrm>
              <a:off x="6892402" y="1155885"/>
              <a:ext cx="396620" cy="189928"/>
            </a:xfrm>
            <a:custGeom>
              <a:avLst/>
              <a:gdLst>
                <a:gd name="connsiteX0" fmla="*/ 37910 w 396620"/>
                <a:gd name="connsiteY0" fmla="*/ 117824 h 189928"/>
                <a:gd name="connsiteX1" fmla="*/ 136970 w 396620"/>
                <a:gd name="connsiteY1" fmla="*/ 189929 h 189928"/>
                <a:gd name="connsiteX2" fmla="*/ 259556 w 396620"/>
                <a:gd name="connsiteY2" fmla="*/ 189929 h 189928"/>
                <a:gd name="connsiteX3" fmla="*/ 358045 w 396620"/>
                <a:gd name="connsiteY3" fmla="*/ 118205 h 189928"/>
                <a:gd name="connsiteX4" fmla="*/ 358712 w 396620"/>
                <a:gd name="connsiteY4" fmla="*/ 117824 h 189928"/>
                <a:gd name="connsiteX5" fmla="*/ 395859 w 396620"/>
                <a:gd name="connsiteY5" fmla="*/ 2477 h 189928"/>
                <a:gd name="connsiteX6" fmla="*/ 396145 w 396620"/>
                <a:gd name="connsiteY6" fmla="*/ 1619 h 189928"/>
                <a:gd name="connsiteX7" fmla="*/ 396621 w 396620"/>
                <a:gd name="connsiteY7" fmla="*/ 762 h 189928"/>
                <a:gd name="connsiteX8" fmla="*/ 391097 w 396620"/>
                <a:gd name="connsiteY8" fmla="*/ 762 h 189928"/>
                <a:gd name="connsiteX9" fmla="*/ 390525 w 396620"/>
                <a:gd name="connsiteY9" fmla="*/ 2477 h 189928"/>
                <a:gd name="connsiteX10" fmla="*/ 354235 w 396620"/>
                <a:gd name="connsiteY10" fmla="*/ 114491 h 189928"/>
                <a:gd name="connsiteX11" fmla="*/ 257842 w 396620"/>
                <a:gd name="connsiteY11" fmla="*/ 184594 h 189928"/>
                <a:gd name="connsiteX12" fmla="*/ 138779 w 396620"/>
                <a:gd name="connsiteY12" fmla="*/ 184594 h 189928"/>
                <a:gd name="connsiteX13" fmla="*/ 42386 w 396620"/>
                <a:gd name="connsiteY13" fmla="*/ 114491 h 189928"/>
                <a:gd name="connsiteX14" fmla="*/ 6096 w 396620"/>
                <a:gd name="connsiteY14" fmla="*/ 2477 h 189928"/>
                <a:gd name="connsiteX15" fmla="*/ 5525 w 396620"/>
                <a:gd name="connsiteY15" fmla="*/ 762 h 189928"/>
                <a:gd name="connsiteX16" fmla="*/ 191 w 396620"/>
                <a:gd name="connsiteY16" fmla="*/ 0 h 189928"/>
                <a:gd name="connsiteX17" fmla="*/ 0 w 396620"/>
                <a:gd name="connsiteY17" fmla="*/ 762 h 189928"/>
                <a:gd name="connsiteX18" fmla="*/ 572 w 396620"/>
                <a:gd name="connsiteY18" fmla="*/ 2477 h 18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620" h="189928">
                  <a:moveTo>
                    <a:pt x="37910" y="117824"/>
                  </a:moveTo>
                  <a:lnTo>
                    <a:pt x="136970" y="189929"/>
                  </a:lnTo>
                  <a:lnTo>
                    <a:pt x="259556" y="189929"/>
                  </a:lnTo>
                  <a:lnTo>
                    <a:pt x="358045" y="118205"/>
                  </a:lnTo>
                  <a:lnTo>
                    <a:pt x="358712" y="117824"/>
                  </a:lnTo>
                  <a:lnTo>
                    <a:pt x="395859" y="2477"/>
                  </a:lnTo>
                  <a:lnTo>
                    <a:pt x="396145" y="1619"/>
                  </a:lnTo>
                  <a:lnTo>
                    <a:pt x="396621" y="762"/>
                  </a:lnTo>
                  <a:lnTo>
                    <a:pt x="391097" y="762"/>
                  </a:lnTo>
                  <a:lnTo>
                    <a:pt x="390525" y="2477"/>
                  </a:lnTo>
                  <a:lnTo>
                    <a:pt x="354235" y="114491"/>
                  </a:lnTo>
                  <a:lnTo>
                    <a:pt x="257842" y="184594"/>
                  </a:lnTo>
                  <a:lnTo>
                    <a:pt x="138779" y="184594"/>
                  </a:lnTo>
                  <a:lnTo>
                    <a:pt x="42386" y="114491"/>
                  </a:lnTo>
                  <a:lnTo>
                    <a:pt x="6096" y="2477"/>
                  </a:lnTo>
                  <a:lnTo>
                    <a:pt x="5525" y="762"/>
                  </a:lnTo>
                  <a:lnTo>
                    <a:pt x="191" y="0"/>
                  </a:lnTo>
                  <a:lnTo>
                    <a:pt x="0" y="762"/>
                  </a:lnTo>
                  <a:lnTo>
                    <a:pt x="572" y="2477"/>
                  </a:lnTo>
                  <a:close/>
                </a:path>
              </a:pathLst>
            </a:custGeom>
            <a:grpFill/>
            <a:ln w="9525" cap="flat">
              <a:noFill/>
              <a:prstDash val="solid"/>
              <a:miter/>
            </a:ln>
          </p:spPr>
          <p:txBody>
            <a:bodyPr rtlCol="0" anchor="ctr"/>
            <a:lstStyle/>
            <a:p>
              <a:endParaRPr lang="de-DE" sz="1350" dirty="0"/>
            </a:p>
          </p:txBody>
        </p:sp>
        <p:sp>
          <p:nvSpPr>
            <p:cNvPr id="42" name="Shapes 7">
              <a:extLst>
                <a:ext uri="{FF2B5EF4-FFF2-40B4-BE49-F238E27FC236}">
                  <a16:creationId xmlns:a16="http://schemas.microsoft.com/office/drawing/2014/main" id="{08CA477A-CD1E-433B-87DB-26919780625F}"/>
                </a:ext>
              </a:extLst>
            </p:cNvPr>
            <p:cNvSpPr/>
            <p:nvPr/>
          </p:nvSpPr>
          <p:spPr bwMode="black">
            <a:xfrm>
              <a:off x="6892402" y="1709287"/>
              <a:ext cx="396620" cy="377189"/>
            </a:xfrm>
            <a:custGeom>
              <a:avLst/>
              <a:gdLst>
                <a:gd name="connsiteX0" fmla="*/ 358712 w 396620"/>
                <a:gd name="connsiteY0" fmla="*/ 72104 h 377189"/>
                <a:gd name="connsiteX1" fmla="*/ 259556 w 396620"/>
                <a:gd name="connsiteY1" fmla="*/ 0 h 377189"/>
                <a:gd name="connsiteX2" fmla="*/ 136970 w 396620"/>
                <a:gd name="connsiteY2" fmla="*/ 0 h 377189"/>
                <a:gd name="connsiteX3" fmla="*/ 37910 w 396620"/>
                <a:gd name="connsiteY3" fmla="*/ 72104 h 377189"/>
                <a:gd name="connsiteX4" fmla="*/ 191 w 396620"/>
                <a:gd name="connsiteY4" fmla="*/ 187833 h 377189"/>
                <a:gd name="connsiteX5" fmla="*/ 0 w 396620"/>
                <a:gd name="connsiteY5" fmla="*/ 188595 h 377189"/>
                <a:gd name="connsiteX6" fmla="*/ 37910 w 396620"/>
                <a:gd name="connsiteY6" fmla="*/ 305276 h 377189"/>
                <a:gd name="connsiteX7" fmla="*/ 136874 w 396620"/>
                <a:gd name="connsiteY7" fmla="*/ 377190 h 377189"/>
                <a:gd name="connsiteX8" fmla="*/ 259461 w 396620"/>
                <a:gd name="connsiteY8" fmla="*/ 377190 h 377189"/>
                <a:gd name="connsiteX9" fmla="*/ 358045 w 396620"/>
                <a:gd name="connsiteY9" fmla="*/ 305657 h 377189"/>
                <a:gd name="connsiteX10" fmla="*/ 358616 w 396620"/>
                <a:gd name="connsiteY10" fmla="*/ 305181 h 377189"/>
                <a:gd name="connsiteX11" fmla="*/ 396145 w 396620"/>
                <a:gd name="connsiteY11" fmla="*/ 189357 h 377189"/>
                <a:gd name="connsiteX12" fmla="*/ 396621 w 396620"/>
                <a:gd name="connsiteY12" fmla="*/ 188595 h 377189"/>
                <a:gd name="connsiteX13" fmla="*/ 358902 w 396620"/>
                <a:gd name="connsiteY13" fmla="*/ 72962 h 377189"/>
                <a:gd name="connsiteX14" fmla="*/ 358712 w 396620"/>
                <a:gd name="connsiteY14" fmla="*/ 72104 h 377189"/>
                <a:gd name="connsiteX15" fmla="*/ 354235 w 396620"/>
                <a:gd name="connsiteY15" fmla="*/ 301943 h 377189"/>
                <a:gd name="connsiteX16" fmla="*/ 257842 w 396620"/>
                <a:gd name="connsiteY16" fmla="*/ 371856 h 377189"/>
                <a:gd name="connsiteX17" fmla="*/ 138779 w 396620"/>
                <a:gd name="connsiteY17" fmla="*/ 371856 h 377189"/>
                <a:gd name="connsiteX18" fmla="*/ 42386 w 396620"/>
                <a:gd name="connsiteY18" fmla="*/ 301943 h 377189"/>
                <a:gd name="connsiteX19" fmla="*/ 5525 w 396620"/>
                <a:gd name="connsiteY19" fmla="*/ 188595 h 377189"/>
                <a:gd name="connsiteX20" fmla="*/ 42386 w 396620"/>
                <a:gd name="connsiteY20" fmla="*/ 75438 h 377189"/>
                <a:gd name="connsiteX21" fmla="*/ 138779 w 396620"/>
                <a:gd name="connsiteY21" fmla="*/ 5334 h 377189"/>
                <a:gd name="connsiteX22" fmla="*/ 257842 w 396620"/>
                <a:gd name="connsiteY22" fmla="*/ 5334 h 377189"/>
                <a:gd name="connsiteX23" fmla="*/ 354235 w 396620"/>
                <a:gd name="connsiteY23" fmla="*/ 75438 h 377189"/>
                <a:gd name="connsiteX24" fmla="*/ 391097 w 396620"/>
                <a:gd name="connsiteY24" fmla="*/ 188595 h 377189"/>
                <a:gd name="connsiteX25" fmla="*/ 354235 w 396620"/>
                <a:gd name="connsiteY25" fmla="*/ 301943 h 3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89">
                  <a:moveTo>
                    <a:pt x="358712" y="72104"/>
                  </a:moveTo>
                  <a:lnTo>
                    <a:pt x="259556" y="0"/>
                  </a:lnTo>
                  <a:lnTo>
                    <a:pt x="136970" y="0"/>
                  </a:lnTo>
                  <a:lnTo>
                    <a:pt x="37910"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2"/>
                  </a:lnTo>
                  <a:lnTo>
                    <a:pt x="358712" y="72104"/>
                  </a:lnTo>
                  <a:close/>
                  <a:moveTo>
                    <a:pt x="354235" y="301943"/>
                  </a:moveTo>
                  <a:lnTo>
                    <a:pt x="257842" y="371856"/>
                  </a:lnTo>
                  <a:lnTo>
                    <a:pt x="138779" y="371856"/>
                  </a:lnTo>
                  <a:lnTo>
                    <a:pt x="42386" y="301943"/>
                  </a:lnTo>
                  <a:lnTo>
                    <a:pt x="5525" y="188595"/>
                  </a:lnTo>
                  <a:lnTo>
                    <a:pt x="42386" y="75438"/>
                  </a:lnTo>
                  <a:lnTo>
                    <a:pt x="138779" y="5334"/>
                  </a:lnTo>
                  <a:lnTo>
                    <a:pt x="257842" y="5334"/>
                  </a:lnTo>
                  <a:lnTo>
                    <a:pt x="354235" y="75438"/>
                  </a:lnTo>
                  <a:lnTo>
                    <a:pt x="391097" y="188595"/>
                  </a:lnTo>
                  <a:lnTo>
                    <a:pt x="354235" y="301943"/>
                  </a:lnTo>
                  <a:close/>
                </a:path>
              </a:pathLst>
            </a:custGeom>
            <a:grpFill/>
            <a:ln w="9525" cap="flat">
              <a:noFill/>
              <a:prstDash val="solid"/>
              <a:miter/>
            </a:ln>
          </p:spPr>
          <p:txBody>
            <a:bodyPr rtlCol="0" anchor="ctr"/>
            <a:lstStyle/>
            <a:p>
              <a:endParaRPr lang="de-DE" sz="1350" dirty="0"/>
            </a:p>
          </p:txBody>
        </p:sp>
        <p:sp>
          <p:nvSpPr>
            <p:cNvPr id="43" name="Shapes 6">
              <a:extLst>
                <a:ext uri="{FF2B5EF4-FFF2-40B4-BE49-F238E27FC236}">
                  <a16:creationId xmlns:a16="http://schemas.microsoft.com/office/drawing/2014/main" id="{2D7E48CA-BE85-4ECD-BBFC-D9FB96C43B0F}"/>
                </a:ext>
              </a:extLst>
            </p:cNvPr>
            <p:cNvSpPr/>
            <p:nvPr/>
          </p:nvSpPr>
          <p:spPr bwMode="black">
            <a:xfrm>
              <a:off x="6892402" y="2450046"/>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8005 w 396620"/>
                <a:gd name="connsiteY3" fmla="*/ 72295 h 378237"/>
                <a:gd name="connsiteX4" fmla="*/ 191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5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167 h 378237"/>
                <a:gd name="connsiteX20" fmla="*/ 42386 w 396620"/>
                <a:gd name="connsiteY20" fmla="*/ 75629 h 378237"/>
                <a:gd name="connsiteX21" fmla="*/ 138779 w 396620"/>
                <a:gd name="connsiteY21" fmla="*/ 5334 h 378237"/>
                <a:gd name="connsiteX22" fmla="*/ 257842 w 396620"/>
                <a:gd name="connsiteY22" fmla="*/ 5334 h 378237"/>
                <a:gd name="connsiteX23" fmla="*/ 354235 w 396620"/>
                <a:gd name="connsiteY23" fmla="*/ 75629 h 378237"/>
                <a:gd name="connsiteX24" fmla="*/ 391097 w 396620"/>
                <a:gd name="connsiteY24" fmla="*/ 189167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8005" y="72295"/>
                  </a:lnTo>
                  <a:lnTo>
                    <a:pt x="191" y="188309"/>
                  </a:lnTo>
                  <a:lnTo>
                    <a:pt x="0" y="189071"/>
                  </a:lnTo>
                  <a:lnTo>
                    <a:pt x="37910" y="306038"/>
                  </a:lnTo>
                  <a:lnTo>
                    <a:pt x="136874" y="378238"/>
                  </a:lnTo>
                  <a:lnTo>
                    <a:pt x="259461" y="378238"/>
                  </a:lnTo>
                  <a:lnTo>
                    <a:pt x="358045" y="306515"/>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167"/>
                  </a:lnTo>
                  <a:lnTo>
                    <a:pt x="42386" y="75629"/>
                  </a:lnTo>
                  <a:lnTo>
                    <a:pt x="138779" y="5334"/>
                  </a:lnTo>
                  <a:lnTo>
                    <a:pt x="257842" y="5334"/>
                  </a:lnTo>
                  <a:lnTo>
                    <a:pt x="354235" y="75629"/>
                  </a:lnTo>
                  <a:lnTo>
                    <a:pt x="391097" y="189167"/>
                  </a:lnTo>
                  <a:lnTo>
                    <a:pt x="354235" y="302800"/>
                  </a:lnTo>
                  <a:close/>
                </a:path>
              </a:pathLst>
            </a:custGeom>
            <a:grpFill/>
            <a:ln w="9525" cap="flat">
              <a:noFill/>
              <a:prstDash val="solid"/>
              <a:miter/>
            </a:ln>
          </p:spPr>
          <p:txBody>
            <a:bodyPr rtlCol="0" anchor="ctr"/>
            <a:lstStyle/>
            <a:p>
              <a:endParaRPr lang="de-DE" sz="1350" dirty="0"/>
            </a:p>
          </p:txBody>
        </p:sp>
        <p:sp>
          <p:nvSpPr>
            <p:cNvPr id="44" name="Shapes 5">
              <a:extLst>
                <a:ext uri="{FF2B5EF4-FFF2-40B4-BE49-F238E27FC236}">
                  <a16:creationId xmlns:a16="http://schemas.microsoft.com/office/drawing/2014/main" id="{D174F26C-2032-4EDD-8F81-5132D4728EA6}"/>
                </a:ext>
              </a:extLst>
            </p:cNvPr>
            <p:cNvSpPr/>
            <p:nvPr/>
          </p:nvSpPr>
          <p:spPr bwMode="black">
            <a:xfrm>
              <a:off x="6892402" y="3191758"/>
              <a:ext cx="396620" cy="377189"/>
            </a:xfrm>
            <a:custGeom>
              <a:avLst/>
              <a:gdLst>
                <a:gd name="connsiteX0" fmla="*/ 358712 w 396620"/>
                <a:gd name="connsiteY0" fmla="*/ 72104 h 377189"/>
                <a:gd name="connsiteX1" fmla="*/ 259556 w 396620"/>
                <a:gd name="connsiteY1" fmla="*/ 0 h 377189"/>
                <a:gd name="connsiteX2" fmla="*/ 136970 w 396620"/>
                <a:gd name="connsiteY2" fmla="*/ 0 h 377189"/>
                <a:gd name="connsiteX3" fmla="*/ 38005 w 396620"/>
                <a:gd name="connsiteY3" fmla="*/ 72104 h 377189"/>
                <a:gd name="connsiteX4" fmla="*/ 191 w 396620"/>
                <a:gd name="connsiteY4" fmla="*/ 187833 h 377189"/>
                <a:gd name="connsiteX5" fmla="*/ 0 w 396620"/>
                <a:gd name="connsiteY5" fmla="*/ 188595 h 377189"/>
                <a:gd name="connsiteX6" fmla="*/ 37910 w 396620"/>
                <a:gd name="connsiteY6" fmla="*/ 305276 h 377189"/>
                <a:gd name="connsiteX7" fmla="*/ 136874 w 396620"/>
                <a:gd name="connsiteY7" fmla="*/ 377190 h 377189"/>
                <a:gd name="connsiteX8" fmla="*/ 259461 w 396620"/>
                <a:gd name="connsiteY8" fmla="*/ 377190 h 377189"/>
                <a:gd name="connsiteX9" fmla="*/ 358045 w 396620"/>
                <a:gd name="connsiteY9" fmla="*/ 305657 h 377189"/>
                <a:gd name="connsiteX10" fmla="*/ 358616 w 396620"/>
                <a:gd name="connsiteY10" fmla="*/ 305181 h 377189"/>
                <a:gd name="connsiteX11" fmla="*/ 396145 w 396620"/>
                <a:gd name="connsiteY11" fmla="*/ 189357 h 377189"/>
                <a:gd name="connsiteX12" fmla="*/ 396621 w 396620"/>
                <a:gd name="connsiteY12" fmla="*/ 188595 h 377189"/>
                <a:gd name="connsiteX13" fmla="*/ 358902 w 396620"/>
                <a:gd name="connsiteY13" fmla="*/ 72961 h 377189"/>
                <a:gd name="connsiteX14" fmla="*/ 358712 w 396620"/>
                <a:gd name="connsiteY14" fmla="*/ 72104 h 377189"/>
                <a:gd name="connsiteX15" fmla="*/ 354235 w 396620"/>
                <a:gd name="connsiteY15" fmla="*/ 301942 h 377189"/>
                <a:gd name="connsiteX16" fmla="*/ 257842 w 396620"/>
                <a:gd name="connsiteY16" fmla="*/ 371856 h 377189"/>
                <a:gd name="connsiteX17" fmla="*/ 138779 w 396620"/>
                <a:gd name="connsiteY17" fmla="*/ 371856 h 377189"/>
                <a:gd name="connsiteX18" fmla="*/ 42386 w 396620"/>
                <a:gd name="connsiteY18" fmla="*/ 301942 h 377189"/>
                <a:gd name="connsiteX19" fmla="*/ 5525 w 396620"/>
                <a:gd name="connsiteY19" fmla="*/ 188595 h 377189"/>
                <a:gd name="connsiteX20" fmla="*/ 42386 w 396620"/>
                <a:gd name="connsiteY20" fmla="*/ 75438 h 377189"/>
                <a:gd name="connsiteX21" fmla="*/ 138779 w 396620"/>
                <a:gd name="connsiteY21" fmla="*/ 5334 h 377189"/>
                <a:gd name="connsiteX22" fmla="*/ 257842 w 396620"/>
                <a:gd name="connsiteY22" fmla="*/ 5334 h 377189"/>
                <a:gd name="connsiteX23" fmla="*/ 354235 w 396620"/>
                <a:gd name="connsiteY23" fmla="*/ 75438 h 377189"/>
                <a:gd name="connsiteX24" fmla="*/ 391097 w 396620"/>
                <a:gd name="connsiteY24" fmla="*/ 188595 h 377189"/>
                <a:gd name="connsiteX25" fmla="*/ 354235 w 396620"/>
                <a:gd name="connsiteY25" fmla="*/ 301942 h 3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89">
                  <a:moveTo>
                    <a:pt x="358712" y="72104"/>
                  </a:moveTo>
                  <a:lnTo>
                    <a:pt x="259556" y="0"/>
                  </a:lnTo>
                  <a:lnTo>
                    <a:pt x="136970" y="0"/>
                  </a:lnTo>
                  <a:lnTo>
                    <a:pt x="38005"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1"/>
                  </a:lnTo>
                  <a:lnTo>
                    <a:pt x="358712" y="72104"/>
                  </a:lnTo>
                  <a:close/>
                  <a:moveTo>
                    <a:pt x="354235" y="301942"/>
                  </a:moveTo>
                  <a:lnTo>
                    <a:pt x="257842" y="371856"/>
                  </a:lnTo>
                  <a:lnTo>
                    <a:pt x="138779" y="371856"/>
                  </a:lnTo>
                  <a:lnTo>
                    <a:pt x="42386" y="301942"/>
                  </a:lnTo>
                  <a:lnTo>
                    <a:pt x="5525" y="188595"/>
                  </a:lnTo>
                  <a:lnTo>
                    <a:pt x="42386" y="75438"/>
                  </a:lnTo>
                  <a:lnTo>
                    <a:pt x="138779" y="5334"/>
                  </a:lnTo>
                  <a:lnTo>
                    <a:pt x="257842" y="5334"/>
                  </a:lnTo>
                  <a:lnTo>
                    <a:pt x="354235" y="75438"/>
                  </a:lnTo>
                  <a:lnTo>
                    <a:pt x="391097" y="188595"/>
                  </a:lnTo>
                  <a:lnTo>
                    <a:pt x="354235" y="301942"/>
                  </a:lnTo>
                  <a:close/>
                </a:path>
              </a:pathLst>
            </a:custGeom>
            <a:grpFill/>
            <a:ln w="9525" cap="flat">
              <a:noFill/>
              <a:prstDash val="solid"/>
              <a:miter/>
            </a:ln>
          </p:spPr>
          <p:txBody>
            <a:bodyPr rtlCol="0" anchor="ctr"/>
            <a:lstStyle/>
            <a:p>
              <a:endParaRPr lang="de-DE" sz="1350" dirty="0"/>
            </a:p>
          </p:txBody>
        </p:sp>
        <p:sp>
          <p:nvSpPr>
            <p:cNvPr id="45" name="Shapes 4">
              <a:extLst>
                <a:ext uri="{FF2B5EF4-FFF2-40B4-BE49-F238E27FC236}">
                  <a16:creationId xmlns:a16="http://schemas.microsoft.com/office/drawing/2014/main" id="{178029F8-C227-4617-98D7-7750F5CDC85A}"/>
                </a:ext>
              </a:extLst>
            </p:cNvPr>
            <p:cNvSpPr/>
            <p:nvPr/>
          </p:nvSpPr>
          <p:spPr bwMode="black">
            <a:xfrm>
              <a:off x="6892402" y="3932517"/>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7910 w 396620"/>
                <a:gd name="connsiteY3" fmla="*/ 72295 h 378237"/>
                <a:gd name="connsiteX4" fmla="*/ 95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4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166 h 378237"/>
                <a:gd name="connsiteX20" fmla="*/ 42386 w 396620"/>
                <a:gd name="connsiteY20" fmla="*/ 75629 h 378237"/>
                <a:gd name="connsiteX21" fmla="*/ 138779 w 396620"/>
                <a:gd name="connsiteY21" fmla="*/ 5334 h 378237"/>
                <a:gd name="connsiteX22" fmla="*/ 257842 w 396620"/>
                <a:gd name="connsiteY22" fmla="*/ 5334 h 378237"/>
                <a:gd name="connsiteX23" fmla="*/ 354235 w 396620"/>
                <a:gd name="connsiteY23" fmla="*/ 75629 h 378237"/>
                <a:gd name="connsiteX24" fmla="*/ 391097 w 396620"/>
                <a:gd name="connsiteY24" fmla="*/ 189166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7910" y="72295"/>
                  </a:lnTo>
                  <a:lnTo>
                    <a:pt x="95" y="188309"/>
                  </a:lnTo>
                  <a:lnTo>
                    <a:pt x="0" y="189071"/>
                  </a:lnTo>
                  <a:lnTo>
                    <a:pt x="37910" y="306038"/>
                  </a:lnTo>
                  <a:lnTo>
                    <a:pt x="136874" y="378238"/>
                  </a:lnTo>
                  <a:lnTo>
                    <a:pt x="259461" y="378238"/>
                  </a:lnTo>
                  <a:lnTo>
                    <a:pt x="358045" y="306514"/>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166"/>
                  </a:lnTo>
                  <a:lnTo>
                    <a:pt x="42386" y="75629"/>
                  </a:lnTo>
                  <a:lnTo>
                    <a:pt x="138779" y="5334"/>
                  </a:lnTo>
                  <a:lnTo>
                    <a:pt x="257842" y="5334"/>
                  </a:lnTo>
                  <a:lnTo>
                    <a:pt x="354235" y="75629"/>
                  </a:lnTo>
                  <a:lnTo>
                    <a:pt x="391097" y="189166"/>
                  </a:lnTo>
                  <a:lnTo>
                    <a:pt x="354235" y="302800"/>
                  </a:lnTo>
                  <a:close/>
                </a:path>
              </a:pathLst>
            </a:custGeom>
            <a:grpFill/>
            <a:ln w="9525" cap="flat">
              <a:noFill/>
              <a:prstDash val="solid"/>
              <a:miter/>
            </a:ln>
          </p:spPr>
          <p:txBody>
            <a:bodyPr rtlCol="0" anchor="ctr"/>
            <a:lstStyle/>
            <a:p>
              <a:endParaRPr lang="de-DE" sz="1350" dirty="0"/>
            </a:p>
          </p:txBody>
        </p:sp>
        <p:sp>
          <p:nvSpPr>
            <p:cNvPr id="46" name="Shapes 3">
              <a:extLst>
                <a:ext uri="{FF2B5EF4-FFF2-40B4-BE49-F238E27FC236}">
                  <a16:creationId xmlns:a16="http://schemas.microsoft.com/office/drawing/2014/main" id="{33B6176C-E759-4B8F-813B-786CC7E2AA53}"/>
                </a:ext>
              </a:extLst>
            </p:cNvPr>
            <p:cNvSpPr/>
            <p:nvPr/>
          </p:nvSpPr>
          <p:spPr bwMode="black">
            <a:xfrm>
              <a:off x="6892402" y="4674229"/>
              <a:ext cx="396620" cy="377190"/>
            </a:xfrm>
            <a:custGeom>
              <a:avLst/>
              <a:gdLst>
                <a:gd name="connsiteX0" fmla="*/ 358712 w 396620"/>
                <a:gd name="connsiteY0" fmla="*/ 72104 h 377190"/>
                <a:gd name="connsiteX1" fmla="*/ 259556 w 396620"/>
                <a:gd name="connsiteY1" fmla="*/ 0 h 377190"/>
                <a:gd name="connsiteX2" fmla="*/ 136970 w 396620"/>
                <a:gd name="connsiteY2" fmla="*/ 0 h 377190"/>
                <a:gd name="connsiteX3" fmla="*/ 38005 w 396620"/>
                <a:gd name="connsiteY3" fmla="*/ 72104 h 377190"/>
                <a:gd name="connsiteX4" fmla="*/ 191 w 396620"/>
                <a:gd name="connsiteY4" fmla="*/ 187833 h 377190"/>
                <a:gd name="connsiteX5" fmla="*/ 0 w 396620"/>
                <a:gd name="connsiteY5" fmla="*/ 188595 h 377190"/>
                <a:gd name="connsiteX6" fmla="*/ 37910 w 396620"/>
                <a:gd name="connsiteY6" fmla="*/ 305276 h 377190"/>
                <a:gd name="connsiteX7" fmla="*/ 136874 w 396620"/>
                <a:gd name="connsiteY7" fmla="*/ 377190 h 377190"/>
                <a:gd name="connsiteX8" fmla="*/ 259461 w 396620"/>
                <a:gd name="connsiteY8" fmla="*/ 377190 h 377190"/>
                <a:gd name="connsiteX9" fmla="*/ 358045 w 396620"/>
                <a:gd name="connsiteY9" fmla="*/ 305657 h 377190"/>
                <a:gd name="connsiteX10" fmla="*/ 358616 w 396620"/>
                <a:gd name="connsiteY10" fmla="*/ 305181 h 377190"/>
                <a:gd name="connsiteX11" fmla="*/ 396145 w 396620"/>
                <a:gd name="connsiteY11" fmla="*/ 189357 h 377190"/>
                <a:gd name="connsiteX12" fmla="*/ 396621 w 396620"/>
                <a:gd name="connsiteY12" fmla="*/ 188595 h 377190"/>
                <a:gd name="connsiteX13" fmla="*/ 358902 w 396620"/>
                <a:gd name="connsiteY13" fmla="*/ 72962 h 377190"/>
                <a:gd name="connsiteX14" fmla="*/ 358712 w 396620"/>
                <a:gd name="connsiteY14" fmla="*/ 72104 h 377190"/>
                <a:gd name="connsiteX15" fmla="*/ 354235 w 396620"/>
                <a:gd name="connsiteY15" fmla="*/ 301942 h 377190"/>
                <a:gd name="connsiteX16" fmla="*/ 257842 w 396620"/>
                <a:gd name="connsiteY16" fmla="*/ 371856 h 377190"/>
                <a:gd name="connsiteX17" fmla="*/ 138779 w 396620"/>
                <a:gd name="connsiteY17" fmla="*/ 371856 h 377190"/>
                <a:gd name="connsiteX18" fmla="*/ 42386 w 396620"/>
                <a:gd name="connsiteY18" fmla="*/ 301942 h 377190"/>
                <a:gd name="connsiteX19" fmla="*/ 5525 w 396620"/>
                <a:gd name="connsiteY19" fmla="*/ 188595 h 377190"/>
                <a:gd name="connsiteX20" fmla="*/ 42386 w 396620"/>
                <a:gd name="connsiteY20" fmla="*/ 75438 h 377190"/>
                <a:gd name="connsiteX21" fmla="*/ 138779 w 396620"/>
                <a:gd name="connsiteY21" fmla="*/ 5334 h 377190"/>
                <a:gd name="connsiteX22" fmla="*/ 257842 w 396620"/>
                <a:gd name="connsiteY22" fmla="*/ 5334 h 377190"/>
                <a:gd name="connsiteX23" fmla="*/ 354235 w 396620"/>
                <a:gd name="connsiteY23" fmla="*/ 75438 h 377190"/>
                <a:gd name="connsiteX24" fmla="*/ 391097 w 396620"/>
                <a:gd name="connsiteY24" fmla="*/ 188595 h 377190"/>
                <a:gd name="connsiteX25" fmla="*/ 354235 w 396620"/>
                <a:gd name="connsiteY25" fmla="*/ 301942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90">
                  <a:moveTo>
                    <a:pt x="358712" y="72104"/>
                  </a:moveTo>
                  <a:lnTo>
                    <a:pt x="259556" y="0"/>
                  </a:lnTo>
                  <a:lnTo>
                    <a:pt x="136970" y="0"/>
                  </a:lnTo>
                  <a:lnTo>
                    <a:pt x="38005"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2"/>
                  </a:lnTo>
                  <a:lnTo>
                    <a:pt x="358712" y="72104"/>
                  </a:lnTo>
                  <a:close/>
                  <a:moveTo>
                    <a:pt x="354235" y="301942"/>
                  </a:moveTo>
                  <a:lnTo>
                    <a:pt x="257842" y="371856"/>
                  </a:lnTo>
                  <a:lnTo>
                    <a:pt x="138779" y="371856"/>
                  </a:lnTo>
                  <a:lnTo>
                    <a:pt x="42386" y="301942"/>
                  </a:lnTo>
                  <a:lnTo>
                    <a:pt x="5525" y="188595"/>
                  </a:lnTo>
                  <a:lnTo>
                    <a:pt x="42386" y="75438"/>
                  </a:lnTo>
                  <a:lnTo>
                    <a:pt x="138779" y="5334"/>
                  </a:lnTo>
                  <a:lnTo>
                    <a:pt x="257842" y="5334"/>
                  </a:lnTo>
                  <a:lnTo>
                    <a:pt x="354235" y="75438"/>
                  </a:lnTo>
                  <a:lnTo>
                    <a:pt x="391097" y="188595"/>
                  </a:lnTo>
                  <a:lnTo>
                    <a:pt x="354235" y="301942"/>
                  </a:lnTo>
                  <a:close/>
                </a:path>
              </a:pathLst>
            </a:custGeom>
            <a:grpFill/>
            <a:ln w="9525" cap="flat">
              <a:noFill/>
              <a:prstDash val="solid"/>
              <a:miter/>
            </a:ln>
          </p:spPr>
          <p:txBody>
            <a:bodyPr rtlCol="0" anchor="ctr"/>
            <a:lstStyle/>
            <a:p>
              <a:endParaRPr lang="de-DE" sz="1350" dirty="0"/>
            </a:p>
          </p:txBody>
        </p:sp>
        <p:sp>
          <p:nvSpPr>
            <p:cNvPr id="47" name="Shapes 2">
              <a:extLst>
                <a:ext uri="{FF2B5EF4-FFF2-40B4-BE49-F238E27FC236}">
                  <a16:creationId xmlns:a16="http://schemas.microsoft.com/office/drawing/2014/main" id="{BC03897B-82CF-4A3D-B9D5-F11428EEE9C9}"/>
                </a:ext>
              </a:extLst>
            </p:cNvPr>
            <p:cNvSpPr/>
            <p:nvPr/>
          </p:nvSpPr>
          <p:spPr bwMode="black">
            <a:xfrm>
              <a:off x="6892402" y="5414988"/>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8005 w 396620"/>
                <a:gd name="connsiteY3" fmla="*/ 72295 h 378237"/>
                <a:gd name="connsiteX4" fmla="*/ 191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4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071 h 378237"/>
                <a:gd name="connsiteX20" fmla="*/ 42386 w 396620"/>
                <a:gd name="connsiteY20" fmla="*/ 75533 h 378237"/>
                <a:gd name="connsiteX21" fmla="*/ 138779 w 396620"/>
                <a:gd name="connsiteY21" fmla="*/ 5239 h 378237"/>
                <a:gd name="connsiteX22" fmla="*/ 257842 w 396620"/>
                <a:gd name="connsiteY22" fmla="*/ 5239 h 378237"/>
                <a:gd name="connsiteX23" fmla="*/ 354235 w 396620"/>
                <a:gd name="connsiteY23" fmla="*/ 75533 h 378237"/>
                <a:gd name="connsiteX24" fmla="*/ 391097 w 396620"/>
                <a:gd name="connsiteY24" fmla="*/ 189071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8005" y="72295"/>
                  </a:lnTo>
                  <a:lnTo>
                    <a:pt x="191" y="188309"/>
                  </a:lnTo>
                  <a:lnTo>
                    <a:pt x="0" y="189071"/>
                  </a:lnTo>
                  <a:lnTo>
                    <a:pt x="37910" y="306038"/>
                  </a:lnTo>
                  <a:lnTo>
                    <a:pt x="136874" y="378238"/>
                  </a:lnTo>
                  <a:lnTo>
                    <a:pt x="259461" y="378238"/>
                  </a:lnTo>
                  <a:lnTo>
                    <a:pt x="358045" y="306514"/>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071"/>
                  </a:lnTo>
                  <a:lnTo>
                    <a:pt x="42386" y="75533"/>
                  </a:lnTo>
                  <a:lnTo>
                    <a:pt x="138779" y="5239"/>
                  </a:lnTo>
                  <a:lnTo>
                    <a:pt x="257842" y="5239"/>
                  </a:lnTo>
                  <a:lnTo>
                    <a:pt x="354235" y="75533"/>
                  </a:lnTo>
                  <a:lnTo>
                    <a:pt x="391097" y="189071"/>
                  </a:lnTo>
                  <a:lnTo>
                    <a:pt x="354235" y="302800"/>
                  </a:lnTo>
                  <a:close/>
                </a:path>
              </a:pathLst>
            </a:custGeom>
            <a:grpFill/>
            <a:ln w="9525" cap="flat">
              <a:noFill/>
              <a:prstDash val="solid"/>
              <a:miter/>
            </a:ln>
          </p:spPr>
          <p:txBody>
            <a:bodyPr rtlCol="0" anchor="ctr"/>
            <a:lstStyle/>
            <a:p>
              <a:endParaRPr lang="de-DE" sz="1350" dirty="0"/>
            </a:p>
          </p:txBody>
        </p:sp>
        <p:sp>
          <p:nvSpPr>
            <p:cNvPr id="48" name="Shapes 1">
              <a:extLst>
                <a:ext uri="{FF2B5EF4-FFF2-40B4-BE49-F238E27FC236}">
                  <a16:creationId xmlns:a16="http://schemas.microsoft.com/office/drawing/2014/main" id="{72C5907A-470E-484C-8F3F-C68C3785E9DC}"/>
                </a:ext>
              </a:extLst>
            </p:cNvPr>
            <p:cNvSpPr/>
            <p:nvPr/>
          </p:nvSpPr>
          <p:spPr bwMode="black">
            <a:xfrm>
              <a:off x="6906499" y="6156700"/>
              <a:ext cx="368331" cy="145160"/>
            </a:xfrm>
            <a:custGeom>
              <a:avLst/>
              <a:gdLst>
                <a:gd name="connsiteX0" fmla="*/ 344615 w 368331"/>
                <a:gd name="connsiteY0" fmla="*/ 72104 h 145160"/>
                <a:gd name="connsiteX1" fmla="*/ 245459 w 368331"/>
                <a:gd name="connsiteY1" fmla="*/ 0 h 145160"/>
                <a:gd name="connsiteX2" fmla="*/ 122873 w 368331"/>
                <a:gd name="connsiteY2" fmla="*/ 0 h 145160"/>
                <a:gd name="connsiteX3" fmla="*/ 23813 w 368331"/>
                <a:gd name="connsiteY3" fmla="*/ 72104 h 145160"/>
                <a:gd name="connsiteX4" fmla="*/ 0 w 368331"/>
                <a:gd name="connsiteY4" fmla="*/ 145161 h 145160"/>
                <a:gd name="connsiteX5" fmla="*/ 5620 w 368331"/>
                <a:gd name="connsiteY5" fmla="*/ 145161 h 145160"/>
                <a:gd name="connsiteX6" fmla="*/ 28289 w 368331"/>
                <a:gd name="connsiteY6" fmla="*/ 75438 h 145160"/>
                <a:gd name="connsiteX7" fmla="*/ 124682 w 368331"/>
                <a:gd name="connsiteY7" fmla="*/ 5334 h 145160"/>
                <a:gd name="connsiteX8" fmla="*/ 243745 w 368331"/>
                <a:gd name="connsiteY8" fmla="*/ 5334 h 145160"/>
                <a:gd name="connsiteX9" fmla="*/ 340138 w 368331"/>
                <a:gd name="connsiteY9" fmla="*/ 75438 h 145160"/>
                <a:gd name="connsiteX10" fmla="*/ 362807 w 368331"/>
                <a:gd name="connsiteY10" fmla="*/ 145161 h 145160"/>
                <a:gd name="connsiteX11" fmla="*/ 368332 w 368331"/>
                <a:gd name="connsiteY11" fmla="*/ 145161 h 145160"/>
                <a:gd name="connsiteX12" fmla="*/ 344805 w 368331"/>
                <a:gd name="connsiteY12" fmla="*/ 73057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331" h="145160">
                  <a:moveTo>
                    <a:pt x="344615" y="72104"/>
                  </a:moveTo>
                  <a:lnTo>
                    <a:pt x="245459" y="0"/>
                  </a:lnTo>
                  <a:lnTo>
                    <a:pt x="122873" y="0"/>
                  </a:lnTo>
                  <a:lnTo>
                    <a:pt x="23813" y="72104"/>
                  </a:lnTo>
                  <a:lnTo>
                    <a:pt x="0" y="145161"/>
                  </a:lnTo>
                  <a:lnTo>
                    <a:pt x="5620" y="145161"/>
                  </a:lnTo>
                  <a:lnTo>
                    <a:pt x="28289" y="75438"/>
                  </a:lnTo>
                  <a:lnTo>
                    <a:pt x="124682" y="5334"/>
                  </a:lnTo>
                  <a:lnTo>
                    <a:pt x="243745" y="5334"/>
                  </a:lnTo>
                  <a:lnTo>
                    <a:pt x="340138" y="75438"/>
                  </a:lnTo>
                  <a:lnTo>
                    <a:pt x="362807" y="145161"/>
                  </a:lnTo>
                  <a:lnTo>
                    <a:pt x="368332" y="145161"/>
                  </a:lnTo>
                  <a:lnTo>
                    <a:pt x="344805" y="73057"/>
                  </a:lnTo>
                  <a:close/>
                </a:path>
              </a:pathLst>
            </a:custGeom>
            <a:grpFill/>
            <a:ln w="9525" cap="flat">
              <a:noFill/>
              <a:prstDash val="solid"/>
              <a:miter/>
            </a:ln>
          </p:spPr>
          <p:txBody>
            <a:bodyPr rtlCol="0" anchor="ctr"/>
            <a:lstStyle/>
            <a:p>
              <a:endParaRPr lang="de-DE" sz="1350" dirty="0"/>
            </a:p>
          </p:txBody>
        </p:sp>
      </p:grpSp>
      <p:grpSp>
        <p:nvGrpSpPr>
          <p:cNvPr id="69" name="Quotation">
            <a:extLst>
              <a:ext uri="{FF2B5EF4-FFF2-40B4-BE49-F238E27FC236}">
                <a16:creationId xmlns:a16="http://schemas.microsoft.com/office/drawing/2014/main" id="{D26143EF-EB7E-46A9-83A8-84D8CC7A962C}"/>
              </a:ext>
            </a:extLst>
          </p:cNvPr>
          <p:cNvGrpSpPr>
            <a:grpSpLocks noChangeAspect="1"/>
          </p:cNvGrpSpPr>
          <p:nvPr/>
        </p:nvGrpSpPr>
        <p:grpSpPr bwMode="black">
          <a:xfrm>
            <a:off x="656490" y="1727999"/>
            <a:ext cx="758244" cy="847602"/>
            <a:chOff x="537029" y="1572196"/>
            <a:chExt cx="1010860" cy="847602"/>
          </a:xfrm>
        </p:grpSpPr>
        <p:sp>
          <p:nvSpPr>
            <p:cNvPr id="70" name="Apostrophe">
              <a:extLst>
                <a:ext uri="{FF2B5EF4-FFF2-40B4-BE49-F238E27FC236}">
                  <a16:creationId xmlns:a16="http://schemas.microsoft.com/office/drawing/2014/main" id="{F2E9406E-8693-446F-A832-EF657FD667AC}"/>
                </a:ext>
              </a:extLst>
            </p:cNvPr>
            <p:cNvSpPr/>
            <p:nvPr/>
          </p:nvSpPr>
          <p:spPr bwMode="black">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solidFill>
                <a:schemeClr val="tx1"/>
              </a:solidFill>
              <a:round/>
              <a:headEnd/>
              <a:tailEnd/>
            </a:ln>
          </p:spPr>
          <p:txBody>
            <a:bodyPr lIns="0" tIns="0" rIns="0" bIns="0" rtlCol="0" anchor="ctr"/>
            <a:lstStyle/>
            <a:p>
              <a:pPr lvl="0" algn="ctr"/>
              <a:endParaRPr lang="en-US" sz="1350" dirty="0">
                <a:noFill/>
              </a:endParaRPr>
            </a:p>
          </p:txBody>
        </p:sp>
        <p:sp>
          <p:nvSpPr>
            <p:cNvPr id="71" name="Apostrophe">
              <a:extLst>
                <a:ext uri="{FF2B5EF4-FFF2-40B4-BE49-F238E27FC236}">
                  <a16:creationId xmlns:a16="http://schemas.microsoft.com/office/drawing/2014/main" id="{D153A912-4C3A-4190-971F-6BAF67214246}"/>
                </a:ext>
              </a:extLst>
            </p:cNvPr>
            <p:cNvSpPr/>
            <p:nvPr/>
          </p:nvSpPr>
          <p:spPr bwMode="black">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solidFill>
                <a:schemeClr val="tx1"/>
              </a:solidFill>
              <a:round/>
              <a:headEnd/>
              <a:tailEnd/>
            </a:ln>
          </p:spPr>
          <p:txBody>
            <a:bodyPr lIns="0" tIns="0" rIns="0" bIns="0" rtlCol="0" anchor="ctr"/>
            <a:lstStyle/>
            <a:p>
              <a:pPr lvl="0" algn="ctr"/>
              <a:endParaRPr lang="en-US" sz="1350" dirty="0">
                <a:noFill/>
              </a:endParaRPr>
            </a:p>
          </p:txBody>
        </p:sp>
      </p:grpSp>
      <p:sp>
        <p:nvSpPr>
          <p:cNvPr id="5" name="Date Placeholder 4">
            <a:extLst>
              <a:ext uri="{FF2B5EF4-FFF2-40B4-BE49-F238E27FC236}">
                <a16:creationId xmlns:a16="http://schemas.microsoft.com/office/drawing/2014/main" id="{7BF419E8-9792-4A1E-835E-80AD1F024829}"/>
              </a:ext>
            </a:extLst>
          </p:cNvPr>
          <p:cNvSpPr>
            <a:spLocks noGrp="1"/>
          </p:cNvSpPr>
          <p:nvPr>
            <p:ph type="dt" sz="half" idx="21"/>
          </p:nvPr>
        </p:nvSpPr>
        <p:spPr/>
        <p:txBody>
          <a:bodyPr/>
          <a:lstStyle>
            <a:lvl1pPr>
              <a:defRPr>
                <a:solidFill>
                  <a:schemeClr val="tx1"/>
                </a:solidFill>
              </a:defRPr>
            </a:lvl1pPr>
          </a:lstStyle>
          <a:p>
            <a:fld id="{1A2C468F-7A5B-4568-BE53-95D92F96D502}" type="datetimeFigureOut">
              <a:rPr lang="fi-FI" smtClean="0"/>
              <a:t>11.9.2024</a:t>
            </a:fld>
            <a:endParaRPr lang="fi-FI"/>
          </a:p>
        </p:txBody>
      </p:sp>
      <p:sp>
        <p:nvSpPr>
          <p:cNvPr id="6" name="Footer Placeholder 5">
            <a:extLst>
              <a:ext uri="{FF2B5EF4-FFF2-40B4-BE49-F238E27FC236}">
                <a16:creationId xmlns:a16="http://schemas.microsoft.com/office/drawing/2014/main" id="{2A0978C2-099B-4A74-990D-5180DC38B58C}"/>
              </a:ext>
            </a:extLst>
          </p:cNvPr>
          <p:cNvSpPr>
            <a:spLocks noGrp="1"/>
          </p:cNvSpPr>
          <p:nvPr>
            <p:ph type="ftr" sz="quarter" idx="22"/>
          </p:nvPr>
        </p:nvSpPr>
        <p:spPr/>
        <p:txBody>
          <a:bodyPr/>
          <a:lstStyle>
            <a:lvl1pPr>
              <a:defRPr>
                <a:solidFill>
                  <a:srgbClr val="000000"/>
                </a:solidFill>
              </a:defRPr>
            </a:lvl1pPr>
          </a:lstStyle>
          <a:p>
            <a:endParaRPr lang="fi-FI"/>
          </a:p>
        </p:txBody>
      </p:sp>
      <p:sp>
        <p:nvSpPr>
          <p:cNvPr id="8" name="Slide Number Placeholder 7">
            <a:extLst>
              <a:ext uri="{FF2B5EF4-FFF2-40B4-BE49-F238E27FC236}">
                <a16:creationId xmlns:a16="http://schemas.microsoft.com/office/drawing/2014/main" id="{41E3C305-1106-47F5-A1C1-CE40394E480B}"/>
              </a:ext>
            </a:extLst>
          </p:cNvPr>
          <p:cNvSpPr>
            <a:spLocks noGrp="1"/>
          </p:cNvSpPr>
          <p:nvPr>
            <p:ph type="sldNum" sz="quarter" idx="23"/>
          </p:nvPr>
        </p:nvSpPr>
        <p:spPr/>
        <p:txBody>
          <a:bodyPr/>
          <a:lstStyle>
            <a:lvl1pPr>
              <a:defRPr>
                <a:solidFill>
                  <a:schemeClr val="tx1"/>
                </a:solidFill>
              </a:defRPr>
            </a:lvl1pPr>
          </a:lstStyle>
          <a:p>
            <a:fld id="{1ADCA7B5-745C-479D-9331-E6384D0E18B3}" type="slidenum">
              <a:rPr lang="fi-FI" smtClean="0"/>
              <a:t>‹#›</a:t>
            </a:fld>
            <a:endParaRPr lang="fi-FI"/>
          </a:p>
        </p:txBody>
      </p:sp>
      <p:cxnSp>
        <p:nvCxnSpPr>
          <p:cNvPr id="33" name="Line">
            <a:extLst>
              <a:ext uri="{FF2B5EF4-FFF2-40B4-BE49-F238E27FC236}">
                <a16:creationId xmlns:a16="http://schemas.microsoft.com/office/drawing/2014/main" id="{44D3668A-8966-4585-B186-52E6165942BD}"/>
              </a:ext>
            </a:extLst>
          </p:cNvPr>
          <p:cNvCxnSpPr>
            <a:cxnSpLocks/>
          </p:cNvCxnSpPr>
          <p:nvPr/>
        </p:nvCxnSpPr>
        <p:spPr bwMode="gray">
          <a:xfrm>
            <a:off x="942727" y="6336000"/>
            <a:ext cx="0" cy="216000"/>
          </a:xfrm>
          <a:prstGeom prst="line">
            <a:avLst/>
          </a:prstGeom>
          <a:ln w="6350">
            <a:solidFill>
              <a:srgbClr val="FFFFFF"/>
            </a:solidFill>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080798D0-84B1-415A-DF0F-663902A65A2E}"/>
              </a:ext>
            </a:extLst>
          </p:cNvPr>
          <p:cNvGrpSpPr>
            <a:grpSpLocks noChangeAspect="1"/>
          </p:cNvGrpSpPr>
          <p:nvPr/>
        </p:nvGrpSpPr>
        <p:grpSpPr>
          <a:xfrm>
            <a:off x="8072051" y="6272840"/>
            <a:ext cx="692682" cy="252504"/>
            <a:chOff x="10087301" y="6334629"/>
            <a:chExt cx="659697" cy="180360"/>
          </a:xfrm>
        </p:grpSpPr>
        <p:sp>
          <p:nvSpPr>
            <p:cNvPr id="4" name="Freihandform: Form 86">
              <a:extLst>
                <a:ext uri="{FF2B5EF4-FFF2-40B4-BE49-F238E27FC236}">
                  <a16:creationId xmlns:a16="http://schemas.microsoft.com/office/drawing/2014/main" id="{870A03F4-95B2-DB78-FC3D-66A5CB88C469}"/>
                </a:ext>
              </a:extLst>
            </p:cNvPr>
            <p:cNvSpPr/>
            <p:nvPr/>
          </p:nvSpPr>
          <p:spPr bwMode="gray">
            <a:xfrm>
              <a:off x="10622512" y="6375376"/>
              <a:ext cx="124486" cy="139556"/>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solidFill>
              <a:schemeClr val="tx1"/>
            </a:solidFill>
            <a:ln w="9525" cap="flat">
              <a:noFill/>
              <a:prstDash val="solid"/>
              <a:miter/>
            </a:ln>
          </p:spPr>
          <p:txBody>
            <a:bodyPr lIns="0" tIns="0" rIns="0" bIns="0" rtlCol="0" anchor="ctr"/>
            <a:lstStyle/>
            <a:p>
              <a:endParaRPr lang="en-US" sz="1350" dirty="0"/>
            </a:p>
          </p:txBody>
        </p:sp>
        <p:sp>
          <p:nvSpPr>
            <p:cNvPr id="7" name="Freihandform: Form 88">
              <a:extLst>
                <a:ext uri="{FF2B5EF4-FFF2-40B4-BE49-F238E27FC236}">
                  <a16:creationId xmlns:a16="http://schemas.microsoft.com/office/drawing/2014/main" id="{E294D340-6F93-0301-669C-5D41B3623C95}"/>
                </a:ext>
              </a:extLst>
            </p:cNvPr>
            <p:cNvSpPr/>
            <p:nvPr/>
          </p:nvSpPr>
          <p:spPr bwMode="gray">
            <a:xfrm>
              <a:off x="10421722" y="6334629"/>
              <a:ext cx="73331" cy="180303"/>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solidFill>
              <a:schemeClr val="tx1"/>
            </a:solidFill>
            <a:ln w="9525" cap="flat">
              <a:noFill/>
              <a:prstDash val="solid"/>
              <a:miter/>
            </a:ln>
          </p:spPr>
          <p:txBody>
            <a:bodyPr lIns="0" tIns="0" rIns="0" bIns="0" rtlCol="0" anchor="ctr"/>
            <a:lstStyle/>
            <a:p>
              <a:endParaRPr lang="en-US" sz="1350" dirty="0"/>
            </a:p>
          </p:txBody>
        </p:sp>
        <p:sp>
          <p:nvSpPr>
            <p:cNvPr id="9" name="Freihandform: Form 92">
              <a:extLst>
                <a:ext uri="{FF2B5EF4-FFF2-40B4-BE49-F238E27FC236}">
                  <a16:creationId xmlns:a16="http://schemas.microsoft.com/office/drawing/2014/main" id="{A7FC0C69-987E-4611-45A8-7C76ADD06B26}"/>
                </a:ext>
              </a:extLst>
            </p:cNvPr>
            <p:cNvSpPr/>
            <p:nvPr/>
          </p:nvSpPr>
          <p:spPr bwMode="gray">
            <a:xfrm>
              <a:off x="10284375" y="6375376"/>
              <a:ext cx="118599" cy="139613"/>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solidFill>
              <a:schemeClr val="tx1"/>
            </a:solidFill>
            <a:ln w="9525" cap="flat">
              <a:noFill/>
              <a:prstDash val="solid"/>
              <a:miter/>
            </a:ln>
          </p:spPr>
          <p:txBody>
            <a:bodyPr lIns="0" tIns="0" rIns="0" bIns="0" rtlCol="0" anchor="ctr"/>
            <a:lstStyle/>
            <a:p>
              <a:endParaRPr lang="en-US" sz="1350" dirty="0"/>
            </a:p>
          </p:txBody>
        </p:sp>
        <p:sp>
          <p:nvSpPr>
            <p:cNvPr id="10" name="Freihandform: Form 96">
              <a:extLst>
                <a:ext uri="{FF2B5EF4-FFF2-40B4-BE49-F238E27FC236}">
                  <a16:creationId xmlns:a16="http://schemas.microsoft.com/office/drawing/2014/main" id="{5476CDB0-5BA2-909C-5A06-90AD0AE154D0}"/>
                </a:ext>
              </a:extLst>
            </p:cNvPr>
            <p:cNvSpPr/>
            <p:nvPr/>
          </p:nvSpPr>
          <p:spPr bwMode="gray">
            <a:xfrm>
              <a:off x="10505628" y="6374976"/>
              <a:ext cx="103396" cy="139899"/>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solidFill>
              <a:schemeClr val="tx1"/>
            </a:solidFill>
            <a:ln w="9525" cap="flat">
              <a:noFill/>
              <a:prstDash val="solid"/>
              <a:miter/>
            </a:ln>
          </p:spPr>
          <p:txBody>
            <a:bodyPr lIns="0" tIns="0" rIns="0" bIns="0" rtlCol="0" anchor="ctr"/>
            <a:lstStyle/>
            <a:p>
              <a:endParaRPr lang="en-US" sz="1350" dirty="0"/>
            </a:p>
          </p:txBody>
        </p:sp>
        <p:sp>
          <p:nvSpPr>
            <p:cNvPr id="11" name="Freihandform: Form 97">
              <a:extLst>
                <a:ext uri="{FF2B5EF4-FFF2-40B4-BE49-F238E27FC236}">
                  <a16:creationId xmlns:a16="http://schemas.microsoft.com/office/drawing/2014/main" id="{8E711A31-88C8-62AE-4C68-251583326C05}"/>
                </a:ext>
              </a:extLst>
            </p:cNvPr>
            <p:cNvSpPr/>
            <p:nvPr/>
          </p:nvSpPr>
          <p:spPr bwMode="gray">
            <a:xfrm>
              <a:off x="10087301" y="6334629"/>
              <a:ext cx="176841" cy="178360"/>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solidFill>
              <a:schemeClr val="tx1"/>
            </a:solidFill>
            <a:ln w="9525" cap="flat">
              <a:noFill/>
              <a:prstDash val="solid"/>
              <a:miter/>
            </a:ln>
          </p:spPr>
          <p:txBody>
            <a:bodyPr lIns="0" tIns="0" rIns="0" bIns="0" rtlCol="0" anchor="ctr"/>
            <a:lstStyle/>
            <a:p>
              <a:endParaRPr lang="en-US" sz="1350" dirty="0"/>
            </a:p>
          </p:txBody>
        </p:sp>
      </p:grpSp>
      <p:sp>
        <p:nvSpPr>
          <p:cNvPr id="12" name="TextBox 11">
            <a:extLst>
              <a:ext uri="{FF2B5EF4-FFF2-40B4-BE49-F238E27FC236}">
                <a16:creationId xmlns:a16="http://schemas.microsoft.com/office/drawing/2014/main" id="{0BCFD011-70B7-C511-45B0-74247FCCC9F2}"/>
              </a:ext>
            </a:extLst>
          </p:cNvPr>
          <p:cNvSpPr txBox="1"/>
          <p:nvPr/>
        </p:nvSpPr>
        <p:spPr>
          <a:xfrm>
            <a:off x="5618662" y="1012371"/>
            <a:ext cx="0" cy="0"/>
          </a:xfrm>
          <a:prstGeom prst="rect">
            <a:avLst/>
          </a:prstGeom>
          <a:solidFill>
            <a:schemeClr val="accent1"/>
          </a:solidFill>
        </p:spPr>
        <p:txBody>
          <a:bodyPr wrap="none" lIns="0" tIns="0" rIns="0" bIns="0" rtlCol="0">
            <a:noAutofit/>
          </a:bodyPr>
          <a:lstStyle/>
          <a:p>
            <a:pPr algn="l">
              <a:lnSpc>
                <a:spcPct val="110000"/>
              </a:lnSpc>
              <a:spcAft>
                <a:spcPts val="300"/>
              </a:spcAft>
            </a:pPr>
            <a:endParaRPr lang="en-FI" sz="1350" dirty="0"/>
          </a:p>
        </p:txBody>
      </p:sp>
      <p:sp>
        <p:nvSpPr>
          <p:cNvPr id="13" name="TextBox 12">
            <a:extLst>
              <a:ext uri="{FF2B5EF4-FFF2-40B4-BE49-F238E27FC236}">
                <a16:creationId xmlns:a16="http://schemas.microsoft.com/office/drawing/2014/main" id="{BB9FE86F-6E8E-15DA-1175-A60FE33F9C77}"/>
              </a:ext>
            </a:extLst>
          </p:cNvPr>
          <p:cNvSpPr txBox="1"/>
          <p:nvPr/>
        </p:nvSpPr>
        <p:spPr>
          <a:xfrm>
            <a:off x="292100" y="2709333"/>
            <a:ext cx="0" cy="0"/>
          </a:xfrm>
          <a:prstGeom prst="rect">
            <a:avLst/>
          </a:prstGeom>
          <a:noFill/>
        </p:spPr>
        <p:txBody>
          <a:bodyPr wrap="none" lIns="0" tIns="0" rIns="0" bIns="0" rtlCol="0">
            <a:noAutofit/>
          </a:bodyPr>
          <a:lstStyle/>
          <a:p>
            <a:pPr algn="l">
              <a:lnSpc>
                <a:spcPct val="110000"/>
              </a:lnSpc>
              <a:spcAft>
                <a:spcPts val="300"/>
              </a:spcAft>
            </a:pPr>
            <a:endParaRPr lang="en-FI" sz="1350" dirty="0"/>
          </a:p>
        </p:txBody>
      </p:sp>
      <p:sp>
        <p:nvSpPr>
          <p:cNvPr id="14" name="TextBox 13">
            <a:extLst>
              <a:ext uri="{FF2B5EF4-FFF2-40B4-BE49-F238E27FC236}">
                <a16:creationId xmlns:a16="http://schemas.microsoft.com/office/drawing/2014/main" id="{D3EED882-0D17-A5FC-0555-40B48CFEB4B4}"/>
              </a:ext>
            </a:extLst>
          </p:cNvPr>
          <p:cNvSpPr txBox="1"/>
          <p:nvPr/>
        </p:nvSpPr>
        <p:spPr>
          <a:xfrm>
            <a:off x="386046" y="756954"/>
            <a:ext cx="0" cy="0"/>
          </a:xfrm>
          <a:prstGeom prst="rect">
            <a:avLst/>
          </a:prstGeom>
          <a:noFill/>
        </p:spPr>
        <p:txBody>
          <a:bodyPr wrap="none" lIns="0" tIns="0" rIns="0" bIns="0" rtlCol="0">
            <a:noAutofit/>
          </a:bodyPr>
          <a:lstStyle/>
          <a:p>
            <a:pPr algn="l">
              <a:lnSpc>
                <a:spcPct val="110000"/>
              </a:lnSpc>
              <a:spcAft>
                <a:spcPts val="300"/>
              </a:spcAft>
            </a:pPr>
            <a:endParaRPr lang="en-FI" sz="1350" dirty="0"/>
          </a:p>
        </p:txBody>
      </p:sp>
      <p:sp>
        <p:nvSpPr>
          <p:cNvPr id="15" name="TextBox 14">
            <a:extLst>
              <a:ext uri="{FF2B5EF4-FFF2-40B4-BE49-F238E27FC236}">
                <a16:creationId xmlns:a16="http://schemas.microsoft.com/office/drawing/2014/main" id="{2561187D-B85C-44A8-C9C0-EB599F24177A}"/>
              </a:ext>
            </a:extLst>
          </p:cNvPr>
          <p:cNvSpPr txBox="1"/>
          <p:nvPr/>
        </p:nvSpPr>
        <p:spPr>
          <a:xfrm>
            <a:off x="395130" y="799343"/>
            <a:ext cx="0" cy="0"/>
          </a:xfrm>
          <a:prstGeom prst="rect">
            <a:avLst/>
          </a:prstGeom>
          <a:noFill/>
        </p:spPr>
        <p:txBody>
          <a:bodyPr wrap="none" lIns="0" tIns="0" rIns="0" bIns="0" rtlCol="0">
            <a:noAutofit/>
          </a:bodyPr>
          <a:lstStyle/>
          <a:p>
            <a:pPr algn="l">
              <a:lnSpc>
                <a:spcPct val="110000"/>
              </a:lnSpc>
              <a:spcAft>
                <a:spcPts val="300"/>
              </a:spcAft>
            </a:pPr>
            <a:endParaRPr lang="en-FI" sz="1350" dirty="0"/>
          </a:p>
        </p:txBody>
      </p:sp>
      <p:sp>
        <p:nvSpPr>
          <p:cNvPr id="16" name="TextBox 15">
            <a:extLst>
              <a:ext uri="{FF2B5EF4-FFF2-40B4-BE49-F238E27FC236}">
                <a16:creationId xmlns:a16="http://schemas.microsoft.com/office/drawing/2014/main" id="{EE03DE6C-BFD1-CF77-45AB-FE20836AA271}"/>
              </a:ext>
            </a:extLst>
          </p:cNvPr>
          <p:cNvSpPr txBox="1"/>
          <p:nvPr/>
        </p:nvSpPr>
        <p:spPr>
          <a:xfrm>
            <a:off x="336088" y="750898"/>
            <a:ext cx="0" cy="0"/>
          </a:xfrm>
          <a:prstGeom prst="rect">
            <a:avLst/>
          </a:prstGeom>
          <a:noFill/>
        </p:spPr>
        <p:txBody>
          <a:bodyPr wrap="none" lIns="0" tIns="0" rIns="0" bIns="0" rtlCol="0">
            <a:noAutofit/>
          </a:bodyPr>
          <a:lstStyle/>
          <a:p>
            <a:pPr algn="l">
              <a:lnSpc>
                <a:spcPct val="110000"/>
              </a:lnSpc>
              <a:spcAft>
                <a:spcPts val="300"/>
              </a:spcAft>
            </a:pPr>
            <a:endParaRPr lang="en-FI" sz="1350" dirty="0"/>
          </a:p>
        </p:txBody>
      </p:sp>
    </p:spTree>
    <p:extLst>
      <p:ext uri="{BB962C8B-B14F-4D97-AF65-F5344CB8AC3E}">
        <p14:creationId xmlns:p14="http://schemas.microsoft.com/office/powerpoint/2010/main" val="4234806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Quote 2">
    <p:spTree>
      <p:nvGrpSpPr>
        <p:cNvPr id="1" name=""/>
        <p:cNvGrpSpPr/>
        <p:nvPr/>
      </p:nvGrpSpPr>
      <p:grpSpPr>
        <a:xfrm>
          <a:off x="0" y="0"/>
          <a:ext cx="0" cy="0"/>
          <a:chOff x="0" y="0"/>
          <a:chExt cx="0" cy="0"/>
        </a:xfrm>
      </p:grpSpPr>
      <p:sp>
        <p:nvSpPr>
          <p:cNvPr id="7" name="Background Color">
            <a:extLst>
              <a:ext uri="{FF2B5EF4-FFF2-40B4-BE49-F238E27FC236}">
                <a16:creationId xmlns:a16="http://schemas.microsoft.com/office/drawing/2014/main" id="{F516B1B9-BE72-4B77-BC7D-CA6641DF23B0}"/>
              </a:ext>
            </a:extLst>
          </p:cNvPr>
          <p:cNvSpPr>
            <a:spLocks noChangeAspect="1"/>
          </p:cNvSpPr>
          <p:nvPr/>
        </p:nvSpPr>
        <p:spPr bwMode="hidden">
          <a:xfrm>
            <a:off x="1"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marL="0" indent="0" algn="ctr">
              <a:lnSpc>
                <a:spcPct val="90000"/>
              </a:lnSpc>
              <a:spcAft>
                <a:spcPts val="750"/>
              </a:spcAft>
              <a:buFont typeface="Arial" panose="020B0604020202020204" pitchFamily="34" charset="0"/>
              <a:buNone/>
            </a:pPr>
            <a:endParaRPr lang="en-US" sz="1350" dirty="0">
              <a:solidFill>
                <a:schemeClr val="bg1"/>
              </a:solidFill>
            </a:endParaRPr>
          </a:p>
        </p:txBody>
      </p:sp>
      <p:grpSp>
        <p:nvGrpSpPr>
          <p:cNvPr id="40" name="Shapes">
            <a:extLst>
              <a:ext uri="{FF2B5EF4-FFF2-40B4-BE49-F238E27FC236}">
                <a16:creationId xmlns:a16="http://schemas.microsoft.com/office/drawing/2014/main" id="{E0EFA7BB-A10B-4CDE-AA48-496EF29083EF}"/>
              </a:ext>
            </a:extLst>
          </p:cNvPr>
          <p:cNvGrpSpPr>
            <a:grpSpLocks noChangeAspect="1"/>
          </p:cNvGrpSpPr>
          <p:nvPr/>
        </p:nvGrpSpPr>
        <p:grpSpPr bwMode="black">
          <a:xfrm>
            <a:off x="101949" y="0"/>
            <a:ext cx="396481" cy="6858000"/>
            <a:chOff x="6892402" y="1155885"/>
            <a:chExt cx="396620" cy="5145975"/>
          </a:xfrm>
          <a:solidFill>
            <a:schemeClr val="bg1"/>
          </a:solidFill>
        </p:grpSpPr>
        <p:sp>
          <p:nvSpPr>
            <p:cNvPr id="41" name="Shapes 8">
              <a:extLst>
                <a:ext uri="{FF2B5EF4-FFF2-40B4-BE49-F238E27FC236}">
                  <a16:creationId xmlns:a16="http://schemas.microsoft.com/office/drawing/2014/main" id="{C479412A-B72A-4421-9716-F450EDCB681B}"/>
                </a:ext>
              </a:extLst>
            </p:cNvPr>
            <p:cNvSpPr/>
            <p:nvPr/>
          </p:nvSpPr>
          <p:spPr bwMode="black">
            <a:xfrm>
              <a:off x="6892402" y="1155885"/>
              <a:ext cx="396620" cy="189928"/>
            </a:xfrm>
            <a:custGeom>
              <a:avLst/>
              <a:gdLst>
                <a:gd name="connsiteX0" fmla="*/ 37910 w 396620"/>
                <a:gd name="connsiteY0" fmla="*/ 117824 h 189928"/>
                <a:gd name="connsiteX1" fmla="*/ 136970 w 396620"/>
                <a:gd name="connsiteY1" fmla="*/ 189929 h 189928"/>
                <a:gd name="connsiteX2" fmla="*/ 259556 w 396620"/>
                <a:gd name="connsiteY2" fmla="*/ 189929 h 189928"/>
                <a:gd name="connsiteX3" fmla="*/ 358045 w 396620"/>
                <a:gd name="connsiteY3" fmla="*/ 118205 h 189928"/>
                <a:gd name="connsiteX4" fmla="*/ 358712 w 396620"/>
                <a:gd name="connsiteY4" fmla="*/ 117824 h 189928"/>
                <a:gd name="connsiteX5" fmla="*/ 395859 w 396620"/>
                <a:gd name="connsiteY5" fmla="*/ 2477 h 189928"/>
                <a:gd name="connsiteX6" fmla="*/ 396145 w 396620"/>
                <a:gd name="connsiteY6" fmla="*/ 1619 h 189928"/>
                <a:gd name="connsiteX7" fmla="*/ 396621 w 396620"/>
                <a:gd name="connsiteY7" fmla="*/ 762 h 189928"/>
                <a:gd name="connsiteX8" fmla="*/ 391097 w 396620"/>
                <a:gd name="connsiteY8" fmla="*/ 762 h 189928"/>
                <a:gd name="connsiteX9" fmla="*/ 390525 w 396620"/>
                <a:gd name="connsiteY9" fmla="*/ 2477 h 189928"/>
                <a:gd name="connsiteX10" fmla="*/ 354235 w 396620"/>
                <a:gd name="connsiteY10" fmla="*/ 114491 h 189928"/>
                <a:gd name="connsiteX11" fmla="*/ 257842 w 396620"/>
                <a:gd name="connsiteY11" fmla="*/ 184594 h 189928"/>
                <a:gd name="connsiteX12" fmla="*/ 138779 w 396620"/>
                <a:gd name="connsiteY12" fmla="*/ 184594 h 189928"/>
                <a:gd name="connsiteX13" fmla="*/ 42386 w 396620"/>
                <a:gd name="connsiteY13" fmla="*/ 114491 h 189928"/>
                <a:gd name="connsiteX14" fmla="*/ 6096 w 396620"/>
                <a:gd name="connsiteY14" fmla="*/ 2477 h 189928"/>
                <a:gd name="connsiteX15" fmla="*/ 5525 w 396620"/>
                <a:gd name="connsiteY15" fmla="*/ 762 h 189928"/>
                <a:gd name="connsiteX16" fmla="*/ 191 w 396620"/>
                <a:gd name="connsiteY16" fmla="*/ 0 h 189928"/>
                <a:gd name="connsiteX17" fmla="*/ 0 w 396620"/>
                <a:gd name="connsiteY17" fmla="*/ 762 h 189928"/>
                <a:gd name="connsiteX18" fmla="*/ 572 w 396620"/>
                <a:gd name="connsiteY18" fmla="*/ 2477 h 18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620" h="189928">
                  <a:moveTo>
                    <a:pt x="37910" y="117824"/>
                  </a:moveTo>
                  <a:lnTo>
                    <a:pt x="136970" y="189929"/>
                  </a:lnTo>
                  <a:lnTo>
                    <a:pt x="259556" y="189929"/>
                  </a:lnTo>
                  <a:lnTo>
                    <a:pt x="358045" y="118205"/>
                  </a:lnTo>
                  <a:lnTo>
                    <a:pt x="358712" y="117824"/>
                  </a:lnTo>
                  <a:lnTo>
                    <a:pt x="395859" y="2477"/>
                  </a:lnTo>
                  <a:lnTo>
                    <a:pt x="396145" y="1619"/>
                  </a:lnTo>
                  <a:lnTo>
                    <a:pt x="396621" y="762"/>
                  </a:lnTo>
                  <a:lnTo>
                    <a:pt x="391097" y="762"/>
                  </a:lnTo>
                  <a:lnTo>
                    <a:pt x="390525" y="2477"/>
                  </a:lnTo>
                  <a:lnTo>
                    <a:pt x="354235" y="114491"/>
                  </a:lnTo>
                  <a:lnTo>
                    <a:pt x="257842" y="184594"/>
                  </a:lnTo>
                  <a:lnTo>
                    <a:pt x="138779" y="184594"/>
                  </a:lnTo>
                  <a:lnTo>
                    <a:pt x="42386" y="114491"/>
                  </a:lnTo>
                  <a:lnTo>
                    <a:pt x="6096" y="2477"/>
                  </a:lnTo>
                  <a:lnTo>
                    <a:pt x="5525" y="762"/>
                  </a:lnTo>
                  <a:lnTo>
                    <a:pt x="191" y="0"/>
                  </a:lnTo>
                  <a:lnTo>
                    <a:pt x="0" y="762"/>
                  </a:lnTo>
                  <a:lnTo>
                    <a:pt x="572" y="2477"/>
                  </a:lnTo>
                  <a:close/>
                </a:path>
              </a:pathLst>
            </a:custGeom>
            <a:grpFill/>
            <a:ln w="9525" cap="flat">
              <a:noFill/>
              <a:prstDash val="solid"/>
              <a:miter/>
            </a:ln>
          </p:spPr>
          <p:txBody>
            <a:bodyPr rtlCol="0" anchor="ctr"/>
            <a:lstStyle/>
            <a:p>
              <a:endParaRPr lang="de-DE" sz="1350" dirty="0"/>
            </a:p>
          </p:txBody>
        </p:sp>
        <p:sp>
          <p:nvSpPr>
            <p:cNvPr id="42" name="Shapes 7">
              <a:extLst>
                <a:ext uri="{FF2B5EF4-FFF2-40B4-BE49-F238E27FC236}">
                  <a16:creationId xmlns:a16="http://schemas.microsoft.com/office/drawing/2014/main" id="{08CA477A-CD1E-433B-87DB-26919780625F}"/>
                </a:ext>
              </a:extLst>
            </p:cNvPr>
            <p:cNvSpPr/>
            <p:nvPr/>
          </p:nvSpPr>
          <p:spPr bwMode="black">
            <a:xfrm>
              <a:off x="6892402" y="1709287"/>
              <a:ext cx="396620" cy="377189"/>
            </a:xfrm>
            <a:custGeom>
              <a:avLst/>
              <a:gdLst>
                <a:gd name="connsiteX0" fmla="*/ 358712 w 396620"/>
                <a:gd name="connsiteY0" fmla="*/ 72104 h 377189"/>
                <a:gd name="connsiteX1" fmla="*/ 259556 w 396620"/>
                <a:gd name="connsiteY1" fmla="*/ 0 h 377189"/>
                <a:gd name="connsiteX2" fmla="*/ 136970 w 396620"/>
                <a:gd name="connsiteY2" fmla="*/ 0 h 377189"/>
                <a:gd name="connsiteX3" fmla="*/ 37910 w 396620"/>
                <a:gd name="connsiteY3" fmla="*/ 72104 h 377189"/>
                <a:gd name="connsiteX4" fmla="*/ 191 w 396620"/>
                <a:gd name="connsiteY4" fmla="*/ 187833 h 377189"/>
                <a:gd name="connsiteX5" fmla="*/ 0 w 396620"/>
                <a:gd name="connsiteY5" fmla="*/ 188595 h 377189"/>
                <a:gd name="connsiteX6" fmla="*/ 37910 w 396620"/>
                <a:gd name="connsiteY6" fmla="*/ 305276 h 377189"/>
                <a:gd name="connsiteX7" fmla="*/ 136874 w 396620"/>
                <a:gd name="connsiteY7" fmla="*/ 377190 h 377189"/>
                <a:gd name="connsiteX8" fmla="*/ 259461 w 396620"/>
                <a:gd name="connsiteY8" fmla="*/ 377190 h 377189"/>
                <a:gd name="connsiteX9" fmla="*/ 358045 w 396620"/>
                <a:gd name="connsiteY9" fmla="*/ 305657 h 377189"/>
                <a:gd name="connsiteX10" fmla="*/ 358616 w 396620"/>
                <a:gd name="connsiteY10" fmla="*/ 305181 h 377189"/>
                <a:gd name="connsiteX11" fmla="*/ 396145 w 396620"/>
                <a:gd name="connsiteY11" fmla="*/ 189357 h 377189"/>
                <a:gd name="connsiteX12" fmla="*/ 396621 w 396620"/>
                <a:gd name="connsiteY12" fmla="*/ 188595 h 377189"/>
                <a:gd name="connsiteX13" fmla="*/ 358902 w 396620"/>
                <a:gd name="connsiteY13" fmla="*/ 72962 h 377189"/>
                <a:gd name="connsiteX14" fmla="*/ 358712 w 396620"/>
                <a:gd name="connsiteY14" fmla="*/ 72104 h 377189"/>
                <a:gd name="connsiteX15" fmla="*/ 354235 w 396620"/>
                <a:gd name="connsiteY15" fmla="*/ 301943 h 377189"/>
                <a:gd name="connsiteX16" fmla="*/ 257842 w 396620"/>
                <a:gd name="connsiteY16" fmla="*/ 371856 h 377189"/>
                <a:gd name="connsiteX17" fmla="*/ 138779 w 396620"/>
                <a:gd name="connsiteY17" fmla="*/ 371856 h 377189"/>
                <a:gd name="connsiteX18" fmla="*/ 42386 w 396620"/>
                <a:gd name="connsiteY18" fmla="*/ 301943 h 377189"/>
                <a:gd name="connsiteX19" fmla="*/ 5525 w 396620"/>
                <a:gd name="connsiteY19" fmla="*/ 188595 h 377189"/>
                <a:gd name="connsiteX20" fmla="*/ 42386 w 396620"/>
                <a:gd name="connsiteY20" fmla="*/ 75438 h 377189"/>
                <a:gd name="connsiteX21" fmla="*/ 138779 w 396620"/>
                <a:gd name="connsiteY21" fmla="*/ 5334 h 377189"/>
                <a:gd name="connsiteX22" fmla="*/ 257842 w 396620"/>
                <a:gd name="connsiteY22" fmla="*/ 5334 h 377189"/>
                <a:gd name="connsiteX23" fmla="*/ 354235 w 396620"/>
                <a:gd name="connsiteY23" fmla="*/ 75438 h 377189"/>
                <a:gd name="connsiteX24" fmla="*/ 391097 w 396620"/>
                <a:gd name="connsiteY24" fmla="*/ 188595 h 377189"/>
                <a:gd name="connsiteX25" fmla="*/ 354235 w 396620"/>
                <a:gd name="connsiteY25" fmla="*/ 301943 h 3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89">
                  <a:moveTo>
                    <a:pt x="358712" y="72104"/>
                  </a:moveTo>
                  <a:lnTo>
                    <a:pt x="259556" y="0"/>
                  </a:lnTo>
                  <a:lnTo>
                    <a:pt x="136970" y="0"/>
                  </a:lnTo>
                  <a:lnTo>
                    <a:pt x="37910"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2"/>
                  </a:lnTo>
                  <a:lnTo>
                    <a:pt x="358712" y="72104"/>
                  </a:lnTo>
                  <a:close/>
                  <a:moveTo>
                    <a:pt x="354235" y="301943"/>
                  </a:moveTo>
                  <a:lnTo>
                    <a:pt x="257842" y="371856"/>
                  </a:lnTo>
                  <a:lnTo>
                    <a:pt x="138779" y="371856"/>
                  </a:lnTo>
                  <a:lnTo>
                    <a:pt x="42386" y="301943"/>
                  </a:lnTo>
                  <a:lnTo>
                    <a:pt x="5525" y="188595"/>
                  </a:lnTo>
                  <a:lnTo>
                    <a:pt x="42386" y="75438"/>
                  </a:lnTo>
                  <a:lnTo>
                    <a:pt x="138779" y="5334"/>
                  </a:lnTo>
                  <a:lnTo>
                    <a:pt x="257842" y="5334"/>
                  </a:lnTo>
                  <a:lnTo>
                    <a:pt x="354235" y="75438"/>
                  </a:lnTo>
                  <a:lnTo>
                    <a:pt x="391097" y="188595"/>
                  </a:lnTo>
                  <a:lnTo>
                    <a:pt x="354235" y="301943"/>
                  </a:lnTo>
                  <a:close/>
                </a:path>
              </a:pathLst>
            </a:custGeom>
            <a:grpFill/>
            <a:ln w="9525" cap="flat">
              <a:noFill/>
              <a:prstDash val="solid"/>
              <a:miter/>
            </a:ln>
          </p:spPr>
          <p:txBody>
            <a:bodyPr rtlCol="0" anchor="ctr"/>
            <a:lstStyle/>
            <a:p>
              <a:endParaRPr lang="de-DE" sz="1350" dirty="0"/>
            </a:p>
          </p:txBody>
        </p:sp>
        <p:sp>
          <p:nvSpPr>
            <p:cNvPr id="43" name="Shapes 6">
              <a:extLst>
                <a:ext uri="{FF2B5EF4-FFF2-40B4-BE49-F238E27FC236}">
                  <a16:creationId xmlns:a16="http://schemas.microsoft.com/office/drawing/2014/main" id="{2D7E48CA-BE85-4ECD-BBFC-D9FB96C43B0F}"/>
                </a:ext>
              </a:extLst>
            </p:cNvPr>
            <p:cNvSpPr/>
            <p:nvPr/>
          </p:nvSpPr>
          <p:spPr bwMode="black">
            <a:xfrm>
              <a:off x="6892402" y="2450046"/>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8005 w 396620"/>
                <a:gd name="connsiteY3" fmla="*/ 72295 h 378237"/>
                <a:gd name="connsiteX4" fmla="*/ 191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5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167 h 378237"/>
                <a:gd name="connsiteX20" fmla="*/ 42386 w 396620"/>
                <a:gd name="connsiteY20" fmla="*/ 75629 h 378237"/>
                <a:gd name="connsiteX21" fmla="*/ 138779 w 396620"/>
                <a:gd name="connsiteY21" fmla="*/ 5334 h 378237"/>
                <a:gd name="connsiteX22" fmla="*/ 257842 w 396620"/>
                <a:gd name="connsiteY22" fmla="*/ 5334 h 378237"/>
                <a:gd name="connsiteX23" fmla="*/ 354235 w 396620"/>
                <a:gd name="connsiteY23" fmla="*/ 75629 h 378237"/>
                <a:gd name="connsiteX24" fmla="*/ 391097 w 396620"/>
                <a:gd name="connsiteY24" fmla="*/ 189167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8005" y="72295"/>
                  </a:lnTo>
                  <a:lnTo>
                    <a:pt x="191" y="188309"/>
                  </a:lnTo>
                  <a:lnTo>
                    <a:pt x="0" y="189071"/>
                  </a:lnTo>
                  <a:lnTo>
                    <a:pt x="37910" y="306038"/>
                  </a:lnTo>
                  <a:lnTo>
                    <a:pt x="136874" y="378238"/>
                  </a:lnTo>
                  <a:lnTo>
                    <a:pt x="259461" y="378238"/>
                  </a:lnTo>
                  <a:lnTo>
                    <a:pt x="358045" y="306515"/>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167"/>
                  </a:lnTo>
                  <a:lnTo>
                    <a:pt x="42386" y="75629"/>
                  </a:lnTo>
                  <a:lnTo>
                    <a:pt x="138779" y="5334"/>
                  </a:lnTo>
                  <a:lnTo>
                    <a:pt x="257842" y="5334"/>
                  </a:lnTo>
                  <a:lnTo>
                    <a:pt x="354235" y="75629"/>
                  </a:lnTo>
                  <a:lnTo>
                    <a:pt x="391097" y="189167"/>
                  </a:lnTo>
                  <a:lnTo>
                    <a:pt x="354235" y="302800"/>
                  </a:lnTo>
                  <a:close/>
                </a:path>
              </a:pathLst>
            </a:custGeom>
            <a:grpFill/>
            <a:ln w="9525" cap="flat">
              <a:noFill/>
              <a:prstDash val="solid"/>
              <a:miter/>
            </a:ln>
          </p:spPr>
          <p:txBody>
            <a:bodyPr rtlCol="0" anchor="ctr"/>
            <a:lstStyle/>
            <a:p>
              <a:endParaRPr lang="de-DE" sz="1350" dirty="0"/>
            </a:p>
          </p:txBody>
        </p:sp>
        <p:sp>
          <p:nvSpPr>
            <p:cNvPr id="44" name="Shapes 5">
              <a:extLst>
                <a:ext uri="{FF2B5EF4-FFF2-40B4-BE49-F238E27FC236}">
                  <a16:creationId xmlns:a16="http://schemas.microsoft.com/office/drawing/2014/main" id="{D174F26C-2032-4EDD-8F81-5132D4728EA6}"/>
                </a:ext>
              </a:extLst>
            </p:cNvPr>
            <p:cNvSpPr/>
            <p:nvPr/>
          </p:nvSpPr>
          <p:spPr bwMode="black">
            <a:xfrm>
              <a:off x="6892402" y="3191758"/>
              <a:ext cx="396620" cy="377189"/>
            </a:xfrm>
            <a:custGeom>
              <a:avLst/>
              <a:gdLst>
                <a:gd name="connsiteX0" fmla="*/ 358712 w 396620"/>
                <a:gd name="connsiteY0" fmla="*/ 72104 h 377189"/>
                <a:gd name="connsiteX1" fmla="*/ 259556 w 396620"/>
                <a:gd name="connsiteY1" fmla="*/ 0 h 377189"/>
                <a:gd name="connsiteX2" fmla="*/ 136970 w 396620"/>
                <a:gd name="connsiteY2" fmla="*/ 0 h 377189"/>
                <a:gd name="connsiteX3" fmla="*/ 38005 w 396620"/>
                <a:gd name="connsiteY3" fmla="*/ 72104 h 377189"/>
                <a:gd name="connsiteX4" fmla="*/ 191 w 396620"/>
                <a:gd name="connsiteY4" fmla="*/ 187833 h 377189"/>
                <a:gd name="connsiteX5" fmla="*/ 0 w 396620"/>
                <a:gd name="connsiteY5" fmla="*/ 188595 h 377189"/>
                <a:gd name="connsiteX6" fmla="*/ 37910 w 396620"/>
                <a:gd name="connsiteY6" fmla="*/ 305276 h 377189"/>
                <a:gd name="connsiteX7" fmla="*/ 136874 w 396620"/>
                <a:gd name="connsiteY7" fmla="*/ 377190 h 377189"/>
                <a:gd name="connsiteX8" fmla="*/ 259461 w 396620"/>
                <a:gd name="connsiteY8" fmla="*/ 377190 h 377189"/>
                <a:gd name="connsiteX9" fmla="*/ 358045 w 396620"/>
                <a:gd name="connsiteY9" fmla="*/ 305657 h 377189"/>
                <a:gd name="connsiteX10" fmla="*/ 358616 w 396620"/>
                <a:gd name="connsiteY10" fmla="*/ 305181 h 377189"/>
                <a:gd name="connsiteX11" fmla="*/ 396145 w 396620"/>
                <a:gd name="connsiteY11" fmla="*/ 189357 h 377189"/>
                <a:gd name="connsiteX12" fmla="*/ 396621 w 396620"/>
                <a:gd name="connsiteY12" fmla="*/ 188595 h 377189"/>
                <a:gd name="connsiteX13" fmla="*/ 358902 w 396620"/>
                <a:gd name="connsiteY13" fmla="*/ 72961 h 377189"/>
                <a:gd name="connsiteX14" fmla="*/ 358712 w 396620"/>
                <a:gd name="connsiteY14" fmla="*/ 72104 h 377189"/>
                <a:gd name="connsiteX15" fmla="*/ 354235 w 396620"/>
                <a:gd name="connsiteY15" fmla="*/ 301942 h 377189"/>
                <a:gd name="connsiteX16" fmla="*/ 257842 w 396620"/>
                <a:gd name="connsiteY16" fmla="*/ 371856 h 377189"/>
                <a:gd name="connsiteX17" fmla="*/ 138779 w 396620"/>
                <a:gd name="connsiteY17" fmla="*/ 371856 h 377189"/>
                <a:gd name="connsiteX18" fmla="*/ 42386 w 396620"/>
                <a:gd name="connsiteY18" fmla="*/ 301942 h 377189"/>
                <a:gd name="connsiteX19" fmla="*/ 5525 w 396620"/>
                <a:gd name="connsiteY19" fmla="*/ 188595 h 377189"/>
                <a:gd name="connsiteX20" fmla="*/ 42386 w 396620"/>
                <a:gd name="connsiteY20" fmla="*/ 75438 h 377189"/>
                <a:gd name="connsiteX21" fmla="*/ 138779 w 396620"/>
                <a:gd name="connsiteY21" fmla="*/ 5334 h 377189"/>
                <a:gd name="connsiteX22" fmla="*/ 257842 w 396620"/>
                <a:gd name="connsiteY22" fmla="*/ 5334 h 377189"/>
                <a:gd name="connsiteX23" fmla="*/ 354235 w 396620"/>
                <a:gd name="connsiteY23" fmla="*/ 75438 h 377189"/>
                <a:gd name="connsiteX24" fmla="*/ 391097 w 396620"/>
                <a:gd name="connsiteY24" fmla="*/ 188595 h 377189"/>
                <a:gd name="connsiteX25" fmla="*/ 354235 w 396620"/>
                <a:gd name="connsiteY25" fmla="*/ 301942 h 3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89">
                  <a:moveTo>
                    <a:pt x="358712" y="72104"/>
                  </a:moveTo>
                  <a:lnTo>
                    <a:pt x="259556" y="0"/>
                  </a:lnTo>
                  <a:lnTo>
                    <a:pt x="136970" y="0"/>
                  </a:lnTo>
                  <a:lnTo>
                    <a:pt x="38005"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1"/>
                  </a:lnTo>
                  <a:lnTo>
                    <a:pt x="358712" y="72104"/>
                  </a:lnTo>
                  <a:close/>
                  <a:moveTo>
                    <a:pt x="354235" y="301942"/>
                  </a:moveTo>
                  <a:lnTo>
                    <a:pt x="257842" y="371856"/>
                  </a:lnTo>
                  <a:lnTo>
                    <a:pt x="138779" y="371856"/>
                  </a:lnTo>
                  <a:lnTo>
                    <a:pt x="42386" y="301942"/>
                  </a:lnTo>
                  <a:lnTo>
                    <a:pt x="5525" y="188595"/>
                  </a:lnTo>
                  <a:lnTo>
                    <a:pt x="42386" y="75438"/>
                  </a:lnTo>
                  <a:lnTo>
                    <a:pt x="138779" y="5334"/>
                  </a:lnTo>
                  <a:lnTo>
                    <a:pt x="257842" y="5334"/>
                  </a:lnTo>
                  <a:lnTo>
                    <a:pt x="354235" y="75438"/>
                  </a:lnTo>
                  <a:lnTo>
                    <a:pt x="391097" y="188595"/>
                  </a:lnTo>
                  <a:lnTo>
                    <a:pt x="354235" y="301942"/>
                  </a:lnTo>
                  <a:close/>
                </a:path>
              </a:pathLst>
            </a:custGeom>
            <a:grpFill/>
            <a:ln w="9525" cap="flat">
              <a:noFill/>
              <a:prstDash val="solid"/>
              <a:miter/>
            </a:ln>
          </p:spPr>
          <p:txBody>
            <a:bodyPr rtlCol="0" anchor="ctr"/>
            <a:lstStyle/>
            <a:p>
              <a:endParaRPr lang="de-DE" sz="1350" dirty="0"/>
            </a:p>
          </p:txBody>
        </p:sp>
        <p:sp>
          <p:nvSpPr>
            <p:cNvPr id="45" name="Shapes 4">
              <a:extLst>
                <a:ext uri="{FF2B5EF4-FFF2-40B4-BE49-F238E27FC236}">
                  <a16:creationId xmlns:a16="http://schemas.microsoft.com/office/drawing/2014/main" id="{178029F8-C227-4617-98D7-7750F5CDC85A}"/>
                </a:ext>
              </a:extLst>
            </p:cNvPr>
            <p:cNvSpPr/>
            <p:nvPr/>
          </p:nvSpPr>
          <p:spPr bwMode="black">
            <a:xfrm>
              <a:off x="6892402" y="3932517"/>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7910 w 396620"/>
                <a:gd name="connsiteY3" fmla="*/ 72295 h 378237"/>
                <a:gd name="connsiteX4" fmla="*/ 95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4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166 h 378237"/>
                <a:gd name="connsiteX20" fmla="*/ 42386 w 396620"/>
                <a:gd name="connsiteY20" fmla="*/ 75629 h 378237"/>
                <a:gd name="connsiteX21" fmla="*/ 138779 w 396620"/>
                <a:gd name="connsiteY21" fmla="*/ 5334 h 378237"/>
                <a:gd name="connsiteX22" fmla="*/ 257842 w 396620"/>
                <a:gd name="connsiteY22" fmla="*/ 5334 h 378237"/>
                <a:gd name="connsiteX23" fmla="*/ 354235 w 396620"/>
                <a:gd name="connsiteY23" fmla="*/ 75629 h 378237"/>
                <a:gd name="connsiteX24" fmla="*/ 391097 w 396620"/>
                <a:gd name="connsiteY24" fmla="*/ 189166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7910" y="72295"/>
                  </a:lnTo>
                  <a:lnTo>
                    <a:pt x="95" y="188309"/>
                  </a:lnTo>
                  <a:lnTo>
                    <a:pt x="0" y="189071"/>
                  </a:lnTo>
                  <a:lnTo>
                    <a:pt x="37910" y="306038"/>
                  </a:lnTo>
                  <a:lnTo>
                    <a:pt x="136874" y="378238"/>
                  </a:lnTo>
                  <a:lnTo>
                    <a:pt x="259461" y="378238"/>
                  </a:lnTo>
                  <a:lnTo>
                    <a:pt x="358045" y="306514"/>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166"/>
                  </a:lnTo>
                  <a:lnTo>
                    <a:pt x="42386" y="75629"/>
                  </a:lnTo>
                  <a:lnTo>
                    <a:pt x="138779" y="5334"/>
                  </a:lnTo>
                  <a:lnTo>
                    <a:pt x="257842" y="5334"/>
                  </a:lnTo>
                  <a:lnTo>
                    <a:pt x="354235" y="75629"/>
                  </a:lnTo>
                  <a:lnTo>
                    <a:pt x="391097" y="189166"/>
                  </a:lnTo>
                  <a:lnTo>
                    <a:pt x="354235" y="302800"/>
                  </a:lnTo>
                  <a:close/>
                </a:path>
              </a:pathLst>
            </a:custGeom>
            <a:grpFill/>
            <a:ln w="9525" cap="flat">
              <a:noFill/>
              <a:prstDash val="solid"/>
              <a:miter/>
            </a:ln>
          </p:spPr>
          <p:txBody>
            <a:bodyPr rtlCol="0" anchor="ctr"/>
            <a:lstStyle/>
            <a:p>
              <a:endParaRPr lang="de-DE" sz="1350" dirty="0"/>
            </a:p>
          </p:txBody>
        </p:sp>
        <p:sp>
          <p:nvSpPr>
            <p:cNvPr id="46" name="Shapes 3">
              <a:extLst>
                <a:ext uri="{FF2B5EF4-FFF2-40B4-BE49-F238E27FC236}">
                  <a16:creationId xmlns:a16="http://schemas.microsoft.com/office/drawing/2014/main" id="{33B6176C-E759-4B8F-813B-786CC7E2AA53}"/>
                </a:ext>
              </a:extLst>
            </p:cNvPr>
            <p:cNvSpPr/>
            <p:nvPr/>
          </p:nvSpPr>
          <p:spPr bwMode="black">
            <a:xfrm>
              <a:off x="6892402" y="4674229"/>
              <a:ext cx="396620" cy="377190"/>
            </a:xfrm>
            <a:custGeom>
              <a:avLst/>
              <a:gdLst>
                <a:gd name="connsiteX0" fmla="*/ 358712 w 396620"/>
                <a:gd name="connsiteY0" fmla="*/ 72104 h 377190"/>
                <a:gd name="connsiteX1" fmla="*/ 259556 w 396620"/>
                <a:gd name="connsiteY1" fmla="*/ 0 h 377190"/>
                <a:gd name="connsiteX2" fmla="*/ 136970 w 396620"/>
                <a:gd name="connsiteY2" fmla="*/ 0 h 377190"/>
                <a:gd name="connsiteX3" fmla="*/ 38005 w 396620"/>
                <a:gd name="connsiteY3" fmla="*/ 72104 h 377190"/>
                <a:gd name="connsiteX4" fmla="*/ 191 w 396620"/>
                <a:gd name="connsiteY4" fmla="*/ 187833 h 377190"/>
                <a:gd name="connsiteX5" fmla="*/ 0 w 396620"/>
                <a:gd name="connsiteY5" fmla="*/ 188595 h 377190"/>
                <a:gd name="connsiteX6" fmla="*/ 37910 w 396620"/>
                <a:gd name="connsiteY6" fmla="*/ 305276 h 377190"/>
                <a:gd name="connsiteX7" fmla="*/ 136874 w 396620"/>
                <a:gd name="connsiteY7" fmla="*/ 377190 h 377190"/>
                <a:gd name="connsiteX8" fmla="*/ 259461 w 396620"/>
                <a:gd name="connsiteY8" fmla="*/ 377190 h 377190"/>
                <a:gd name="connsiteX9" fmla="*/ 358045 w 396620"/>
                <a:gd name="connsiteY9" fmla="*/ 305657 h 377190"/>
                <a:gd name="connsiteX10" fmla="*/ 358616 w 396620"/>
                <a:gd name="connsiteY10" fmla="*/ 305181 h 377190"/>
                <a:gd name="connsiteX11" fmla="*/ 396145 w 396620"/>
                <a:gd name="connsiteY11" fmla="*/ 189357 h 377190"/>
                <a:gd name="connsiteX12" fmla="*/ 396621 w 396620"/>
                <a:gd name="connsiteY12" fmla="*/ 188595 h 377190"/>
                <a:gd name="connsiteX13" fmla="*/ 358902 w 396620"/>
                <a:gd name="connsiteY13" fmla="*/ 72962 h 377190"/>
                <a:gd name="connsiteX14" fmla="*/ 358712 w 396620"/>
                <a:gd name="connsiteY14" fmla="*/ 72104 h 377190"/>
                <a:gd name="connsiteX15" fmla="*/ 354235 w 396620"/>
                <a:gd name="connsiteY15" fmla="*/ 301942 h 377190"/>
                <a:gd name="connsiteX16" fmla="*/ 257842 w 396620"/>
                <a:gd name="connsiteY16" fmla="*/ 371856 h 377190"/>
                <a:gd name="connsiteX17" fmla="*/ 138779 w 396620"/>
                <a:gd name="connsiteY17" fmla="*/ 371856 h 377190"/>
                <a:gd name="connsiteX18" fmla="*/ 42386 w 396620"/>
                <a:gd name="connsiteY18" fmla="*/ 301942 h 377190"/>
                <a:gd name="connsiteX19" fmla="*/ 5525 w 396620"/>
                <a:gd name="connsiteY19" fmla="*/ 188595 h 377190"/>
                <a:gd name="connsiteX20" fmla="*/ 42386 w 396620"/>
                <a:gd name="connsiteY20" fmla="*/ 75438 h 377190"/>
                <a:gd name="connsiteX21" fmla="*/ 138779 w 396620"/>
                <a:gd name="connsiteY21" fmla="*/ 5334 h 377190"/>
                <a:gd name="connsiteX22" fmla="*/ 257842 w 396620"/>
                <a:gd name="connsiteY22" fmla="*/ 5334 h 377190"/>
                <a:gd name="connsiteX23" fmla="*/ 354235 w 396620"/>
                <a:gd name="connsiteY23" fmla="*/ 75438 h 377190"/>
                <a:gd name="connsiteX24" fmla="*/ 391097 w 396620"/>
                <a:gd name="connsiteY24" fmla="*/ 188595 h 377190"/>
                <a:gd name="connsiteX25" fmla="*/ 354235 w 396620"/>
                <a:gd name="connsiteY25" fmla="*/ 301942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90">
                  <a:moveTo>
                    <a:pt x="358712" y="72104"/>
                  </a:moveTo>
                  <a:lnTo>
                    <a:pt x="259556" y="0"/>
                  </a:lnTo>
                  <a:lnTo>
                    <a:pt x="136970" y="0"/>
                  </a:lnTo>
                  <a:lnTo>
                    <a:pt x="38005"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2"/>
                  </a:lnTo>
                  <a:lnTo>
                    <a:pt x="358712" y="72104"/>
                  </a:lnTo>
                  <a:close/>
                  <a:moveTo>
                    <a:pt x="354235" y="301942"/>
                  </a:moveTo>
                  <a:lnTo>
                    <a:pt x="257842" y="371856"/>
                  </a:lnTo>
                  <a:lnTo>
                    <a:pt x="138779" y="371856"/>
                  </a:lnTo>
                  <a:lnTo>
                    <a:pt x="42386" y="301942"/>
                  </a:lnTo>
                  <a:lnTo>
                    <a:pt x="5525" y="188595"/>
                  </a:lnTo>
                  <a:lnTo>
                    <a:pt x="42386" y="75438"/>
                  </a:lnTo>
                  <a:lnTo>
                    <a:pt x="138779" y="5334"/>
                  </a:lnTo>
                  <a:lnTo>
                    <a:pt x="257842" y="5334"/>
                  </a:lnTo>
                  <a:lnTo>
                    <a:pt x="354235" y="75438"/>
                  </a:lnTo>
                  <a:lnTo>
                    <a:pt x="391097" y="188595"/>
                  </a:lnTo>
                  <a:lnTo>
                    <a:pt x="354235" y="301942"/>
                  </a:lnTo>
                  <a:close/>
                </a:path>
              </a:pathLst>
            </a:custGeom>
            <a:grpFill/>
            <a:ln w="9525" cap="flat">
              <a:noFill/>
              <a:prstDash val="solid"/>
              <a:miter/>
            </a:ln>
          </p:spPr>
          <p:txBody>
            <a:bodyPr rtlCol="0" anchor="ctr"/>
            <a:lstStyle/>
            <a:p>
              <a:endParaRPr lang="de-DE" sz="1350" dirty="0"/>
            </a:p>
          </p:txBody>
        </p:sp>
        <p:sp>
          <p:nvSpPr>
            <p:cNvPr id="47" name="Shapes 2">
              <a:extLst>
                <a:ext uri="{FF2B5EF4-FFF2-40B4-BE49-F238E27FC236}">
                  <a16:creationId xmlns:a16="http://schemas.microsoft.com/office/drawing/2014/main" id="{BC03897B-82CF-4A3D-B9D5-F11428EEE9C9}"/>
                </a:ext>
              </a:extLst>
            </p:cNvPr>
            <p:cNvSpPr/>
            <p:nvPr/>
          </p:nvSpPr>
          <p:spPr bwMode="black">
            <a:xfrm>
              <a:off x="6892402" y="5414988"/>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8005 w 396620"/>
                <a:gd name="connsiteY3" fmla="*/ 72295 h 378237"/>
                <a:gd name="connsiteX4" fmla="*/ 191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4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071 h 378237"/>
                <a:gd name="connsiteX20" fmla="*/ 42386 w 396620"/>
                <a:gd name="connsiteY20" fmla="*/ 75533 h 378237"/>
                <a:gd name="connsiteX21" fmla="*/ 138779 w 396620"/>
                <a:gd name="connsiteY21" fmla="*/ 5239 h 378237"/>
                <a:gd name="connsiteX22" fmla="*/ 257842 w 396620"/>
                <a:gd name="connsiteY22" fmla="*/ 5239 h 378237"/>
                <a:gd name="connsiteX23" fmla="*/ 354235 w 396620"/>
                <a:gd name="connsiteY23" fmla="*/ 75533 h 378237"/>
                <a:gd name="connsiteX24" fmla="*/ 391097 w 396620"/>
                <a:gd name="connsiteY24" fmla="*/ 189071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8005" y="72295"/>
                  </a:lnTo>
                  <a:lnTo>
                    <a:pt x="191" y="188309"/>
                  </a:lnTo>
                  <a:lnTo>
                    <a:pt x="0" y="189071"/>
                  </a:lnTo>
                  <a:lnTo>
                    <a:pt x="37910" y="306038"/>
                  </a:lnTo>
                  <a:lnTo>
                    <a:pt x="136874" y="378238"/>
                  </a:lnTo>
                  <a:lnTo>
                    <a:pt x="259461" y="378238"/>
                  </a:lnTo>
                  <a:lnTo>
                    <a:pt x="358045" y="306514"/>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071"/>
                  </a:lnTo>
                  <a:lnTo>
                    <a:pt x="42386" y="75533"/>
                  </a:lnTo>
                  <a:lnTo>
                    <a:pt x="138779" y="5239"/>
                  </a:lnTo>
                  <a:lnTo>
                    <a:pt x="257842" y="5239"/>
                  </a:lnTo>
                  <a:lnTo>
                    <a:pt x="354235" y="75533"/>
                  </a:lnTo>
                  <a:lnTo>
                    <a:pt x="391097" y="189071"/>
                  </a:lnTo>
                  <a:lnTo>
                    <a:pt x="354235" y="302800"/>
                  </a:lnTo>
                  <a:close/>
                </a:path>
              </a:pathLst>
            </a:custGeom>
            <a:grpFill/>
            <a:ln w="9525" cap="flat">
              <a:noFill/>
              <a:prstDash val="solid"/>
              <a:miter/>
            </a:ln>
          </p:spPr>
          <p:txBody>
            <a:bodyPr rtlCol="0" anchor="ctr"/>
            <a:lstStyle/>
            <a:p>
              <a:endParaRPr lang="de-DE" sz="1350" dirty="0"/>
            </a:p>
          </p:txBody>
        </p:sp>
        <p:sp>
          <p:nvSpPr>
            <p:cNvPr id="48" name="Shapes 1">
              <a:extLst>
                <a:ext uri="{FF2B5EF4-FFF2-40B4-BE49-F238E27FC236}">
                  <a16:creationId xmlns:a16="http://schemas.microsoft.com/office/drawing/2014/main" id="{72C5907A-470E-484C-8F3F-C68C3785E9DC}"/>
                </a:ext>
              </a:extLst>
            </p:cNvPr>
            <p:cNvSpPr/>
            <p:nvPr/>
          </p:nvSpPr>
          <p:spPr bwMode="black">
            <a:xfrm>
              <a:off x="6906499" y="6156700"/>
              <a:ext cx="368331" cy="145160"/>
            </a:xfrm>
            <a:custGeom>
              <a:avLst/>
              <a:gdLst>
                <a:gd name="connsiteX0" fmla="*/ 344615 w 368331"/>
                <a:gd name="connsiteY0" fmla="*/ 72104 h 145160"/>
                <a:gd name="connsiteX1" fmla="*/ 245459 w 368331"/>
                <a:gd name="connsiteY1" fmla="*/ 0 h 145160"/>
                <a:gd name="connsiteX2" fmla="*/ 122873 w 368331"/>
                <a:gd name="connsiteY2" fmla="*/ 0 h 145160"/>
                <a:gd name="connsiteX3" fmla="*/ 23813 w 368331"/>
                <a:gd name="connsiteY3" fmla="*/ 72104 h 145160"/>
                <a:gd name="connsiteX4" fmla="*/ 0 w 368331"/>
                <a:gd name="connsiteY4" fmla="*/ 145161 h 145160"/>
                <a:gd name="connsiteX5" fmla="*/ 5620 w 368331"/>
                <a:gd name="connsiteY5" fmla="*/ 145161 h 145160"/>
                <a:gd name="connsiteX6" fmla="*/ 28289 w 368331"/>
                <a:gd name="connsiteY6" fmla="*/ 75438 h 145160"/>
                <a:gd name="connsiteX7" fmla="*/ 124682 w 368331"/>
                <a:gd name="connsiteY7" fmla="*/ 5334 h 145160"/>
                <a:gd name="connsiteX8" fmla="*/ 243745 w 368331"/>
                <a:gd name="connsiteY8" fmla="*/ 5334 h 145160"/>
                <a:gd name="connsiteX9" fmla="*/ 340138 w 368331"/>
                <a:gd name="connsiteY9" fmla="*/ 75438 h 145160"/>
                <a:gd name="connsiteX10" fmla="*/ 362807 w 368331"/>
                <a:gd name="connsiteY10" fmla="*/ 145161 h 145160"/>
                <a:gd name="connsiteX11" fmla="*/ 368332 w 368331"/>
                <a:gd name="connsiteY11" fmla="*/ 145161 h 145160"/>
                <a:gd name="connsiteX12" fmla="*/ 344805 w 368331"/>
                <a:gd name="connsiteY12" fmla="*/ 73057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331" h="145160">
                  <a:moveTo>
                    <a:pt x="344615" y="72104"/>
                  </a:moveTo>
                  <a:lnTo>
                    <a:pt x="245459" y="0"/>
                  </a:lnTo>
                  <a:lnTo>
                    <a:pt x="122873" y="0"/>
                  </a:lnTo>
                  <a:lnTo>
                    <a:pt x="23813" y="72104"/>
                  </a:lnTo>
                  <a:lnTo>
                    <a:pt x="0" y="145161"/>
                  </a:lnTo>
                  <a:lnTo>
                    <a:pt x="5620" y="145161"/>
                  </a:lnTo>
                  <a:lnTo>
                    <a:pt x="28289" y="75438"/>
                  </a:lnTo>
                  <a:lnTo>
                    <a:pt x="124682" y="5334"/>
                  </a:lnTo>
                  <a:lnTo>
                    <a:pt x="243745" y="5334"/>
                  </a:lnTo>
                  <a:lnTo>
                    <a:pt x="340138" y="75438"/>
                  </a:lnTo>
                  <a:lnTo>
                    <a:pt x="362807" y="145161"/>
                  </a:lnTo>
                  <a:lnTo>
                    <a:pt x="368332" y="145161"/>
                  </a:lnTo>
                  <a:lnTo>
                    <a:pt x="344805" y="73057"/>
                  </a:lnTo>
                  <a:close/>
                </a:path>
              </a:pathLst>
            </a:custGeom>
            <a:grpFill/>
            <a:ln w="9525" cap="flat">
              <a:noFill/>
              <a:prstDash val="solid"/>
              <a:miter/>
            </a:ln>
          </p:spPr>
          <p:txBody>
            <a:bodyPr rtlCol="0" anchor="ctr"/>
            <a:lstStyle/>
            <a:p>
              <a:endParaRPr lang="de-DE" sz="1350" dirty="0"/>
            </a:p>
          </p:txBody>
        </p:sp>
      </p:grpSp>
      <p:grpSp>
        <p:nvGrpSpPr>
          <p:cNvPr id="69" name="Quotation">
            <a:extLst>
              <a:ext uri="{FF2B5EF4-FFF2-40B4-BE49-F238E27FC236}">
                <a16:creationId xmlns:a16="http://schemas.microsoft.com/office/drawing/2014/main" id="{D26143EF-EB7E-46A9-83A8-84D8CC7A962C}"/>
              </a:ext>
            </a:extLst>
          </p:cNvPr>
          <p:cNvGrpSpPr>
            <a:grpSpLocks noChangeAspect="1"/>
          </p:cNvGrpSpPr>
          <p:nvPr/>
        </p:nvGrpSpPr>
        <p:grpSpPr bwMode="black">
          <a:xfrm>
            <a:off x="656490" y="1727999"/>
            <a:ext cx="758244" cy="847602"/>
            <a:chOff x="537029" y="1572196"/>
            <a:chExt cx="1010860" cy="847602"/>
          </a:xfrm>
        </p:grpSpPr>
        <p:sp>
          <p:nvSpPr>
            <p:cNvPr id="70" name="Apostrophe">
              <a:extLst>
                <a:ext uri="{FF2B5EF4-FFF2-40B4-BE49-F238E27FC236}">
                  <a16:creationId xmlns:a16="http://schemas.microsoft.com/office/drawing/2014/main" id="{F2E9406E-8693-446F-A832-EF657FD667AC}"/>
                </a:ext>
              </a:extLst>
            </p:cNvPr>
            <p:cNvSpPr/>
            <p:nvPr/>
          </p:nvSpPr>
          <p:spPr bwMode="black">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solidFill>
                <a:schemeClr val="bg1"/>
              </a:solidFill>
              <a:round/>
              <a:headEnd/>
              <a:tailEnd/>
            </a:ln>
          </p:spPr>
          <p:txBody>
            <a:bodyPr lIns="0" tIns="0" rIns="0" bIns="0" rtlCol="0" anchor="ctr"/>
            <a:lstStyle/>
            <a:p>
              <a:pPr lvl="0" algn="ctr"/>
              <a:endParaRPr lang="en-US" sz="1350" dirty="0">
                <a:noFill/>
              </a:endParaRPr>
            </a:p>
          </p:txBody>
        </p:sp>
        <p:sp>
          <p:nvSpPr>
            <p:cNvPr id="71" name="Apostrophe">
              <a:extLst>
                <a:ext uri="{FF2B5EF4-FFF2-40B4-BE49-F238E27FC236}">
                  <a16:creationId xmlns:a16="http://schemas.microsoft.com/office/drawing/2014/main" id="{D153A912-4C3A-4190-971F-6BAF67214246}"/>
                </a:ext>
              </a:extLst>
            </p:cNvPr>
            <p:cNvSpPr/>
            <p:nvPr/>
          </p:nvSpPr>
          <p:spPr bwMode="black">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solidFill>
                <a:schemeClr val="bg1"/>
              </a:solidFill>
              <a:round/>
              <a:headEnd/>
              <a:tailEnd/>
            </a:ln>
          </p:spPr>
          <p:txBody>
            <a:bodyPr lIns="0" tIns="0" rIns="0" bIns="0" rtlCol="0" anchor="ctr"/>
            <a:lstStyle/>
            <a:p>
              <a:pPr lvl="0" algn="ctr"/>
              <a:endParaRPr lang="en-US" sz="1350" dirty="0">
                <a:noFill/>
              </a:endParaRPr>
            </a:p>
          </p:txBody>
        </p:sp>
      </p:grpSp>
      <p:sp>
        <p:nvSpPr>
          <p:cNvPr id="5" name="Date Placeholder 4">
            <a:extLst>
              <a:ext uri="{FF2B5EF4-FFF2-40B4-BE49-F238E27FC236}">
                <a16:creationId xmlns:a16="http://schemas.microsoft.com/office/drawing/2014/main" id="{DF346F8E-BB6D-4444-BD24-9CF93936B9AB}"/>
              </a:ext>
            </a:extLst>
          </p:cNvPr>
          <p:cNvSpPr>
            <a:spLocks noGrp="1"/>
          </p:cNvSpPr>
          <p:nvPr>
            <p:ph type="dt" sz="half" idx="21"/>
          </p:nvPr>
        </p:nvSpPr>
        <p:spPr/>
        <p:txBody>
          <a:bodyPr/>
          <a:lstStyle>
            <a:lvl1pPr>
              <a:defRPr>
                <a:solidFill>
                  <a:schemeClr val="bg1"/>
                </a:solidFill>
              </a:defRPr>
            </a:lvl1pPr>
          </a:lstStyle>
          <a:p>
            <a:fld id="{1A2C468F-7A5B-4568-BE53-95D92F96D502}" type="datetimeFigureOut">
              <a:rPr lang="fi-FI" smtClean="0"/>
              <a:t>11.9.2024</a:t>
            </a:fld>
            <a:endParaRPr lang="fi-FI"/>
          </a:p>
        </p:txBody>
      </p:sp>
      <p:sp>
        <p:nvSpPr>
          <p:cNvPr id="6" name="Footer Placeholder 5">
            <a:extLst>
              <a:ext uri="{FF2B5EF4-FFF2-40B4-BE49-F238E27FC236}">
                <a16:creationId xmlns:a16="http://schemas.microsoft.com/office/drawing/2014/main" id="{19C5E336-C5A8-4B1B-83BD-1E378B4B9694}"/>
              </a:ext>
            </a:extLst>
          </p:cNvPr>
          <p:cNvSpPr>
            <a:spLocks noGrp="1"/>
          </p:cNvSpPr>
          <p:nvPr>
            <p:ph type="ftr" sz="quarter" idx="22"/>
          </p:nvPr>
        </p:nvSpPr>
        <p:spPr/>
        <p:txBody>
          <a:bodyPr/>
          <a:lstStyle/>
          <a:p>
            <a:endParaRPr lang="fi-FI"/>
          </a:p>
        </p:txBody>
      </p:sp>
      <p:sp>
        <p:nvSpPr>
          <p:cNvPr id="8" name="Slide Number Placeholder 7">
            <a:extLst>
              <a:ext uri="{FF2B5EF4-FFF2-40B4-BE49-F238E27FC236}">
                <a16:creationId xmlns:a16="http://schemas.microsoft.com/office/drawing/2014/main" id="{D6A90AF5-0F84-4BAD-BA74-8D66E3174F1C}"/>
              </a:ext>
            </a:extLst>
          </p:cNvPr>
          <p:cNvSpPr>
            <a:spLocks noGrp="1"/>
          </p:cNvSpPr>
          <p:nvPr>
            <p:ph type="sldNum" sz="quarter" idx="23"/>
          </p:nvPr>
        </p:nvSpPr>
        <p:spPr/>
        <p:txBody>
          <a:bodyPr/>
          <a:lstStyle>
            <a:lvl1pPr>
              <a:defRPr>
                <a:solidFill>
                  <a:schemeClr val="bg1"/>
                </a:solidFill>
              </a:defRPr>
            </a:lvl1pPr>
          </a:lstStyle>
          <a:p>
            <a:fld id="{1ADCA7B5-745C-479D-9331-E6384D0E18B3}" type="slidenum">
              <a:rPr lang="fi-FI" smtClean="0"/>
              <a:t>‹#›</a:t>
            </a:fld>
            <a:endParaRPr lang="fi-FI"/>
          </a:p>
        </p:txBody>
      </p:sp>
      <p:sp>
        <p:nvSpPr>
          <p:cNvPr id="34" name="Title 1">
            <a:extLst>
              <a:ext uri="{FF2B5EF4-FFF2-40B4-BE49-F238E27FC236}">
                <a16:creationId xmlns:a16="http://schemas.microsoft.com/office/drawing/2014/main" id="{ABCC22AB-A84A-4670-BE4B-CB6436DF952E}"/>
              </a:ext>
            </a:extLst>
          </p:cNvPr>
          <p:cNvSpPr>
            <a:spLocks noGrp="1"/>
          </p:cNvSpPr>
          <p:nvPr>
            <p:ph type="title"/>
          </p:nvPr>
        </p:nvSpPr>
        <p:spPr>
          <a:xfrm>
            <a:off x="1737000" y="1737880"/>
            <a:ext cx="6750000" cy="4320000"/>
          </a:xfrm>
        </p:spPr>
        <p:txBody>
          <a:bodyPr vert="horz" lIns="0" tIns="0" rIns="0" bIns="0" rtlCol="0">
            <a:noAutofit/>
          </a:bodyPr>
          <a:lstStyle>
            <a:lvl1pPr>
              <a:defRPr lang="en-US" sz="2700" dirty="0">
                <a:ln w="12700">
                  <a:noFill/>
                </a:ln>
                <a:solidFill>
                  <a:schemeClr val="bg1"/>
                </a:solidFill>
                <a:latin typeface="+mn-lt"/>
                <a:ea typeface="+mn-ea"/>
                <a:cs typeface="+mn-cs"/>
              </a:defRPr>
            </a:lvl1pPr>
          </a:lstStyle>
          <a:p>
            <a:pPr marL="0" lvl="0" indent="0">
              <a:lnSpc>
                <a:spcPct val="110000"/>
              </a:lnSpc>
              <a:spcBef>
                <a:spcPts val="0"/>
              </a:spcBef>
              <a:spcAft>
                <a:spcPts val="300"/>
              </a:spcAft>
              <a:buClr>
                <a:schemeClr val="tx2"/>
              </a:buClr>
              <a:buSzPct val="90000"/>
              <a:buFont typeface="Arial" panose="020B0604020202020204" pitchFamily="34" charset="0"/>
            </a:pPr>
            <a:r>
              <a:rPr lang="fi-FI"/>
              <a:t>Muokkaa ots. perustyyl. napsautt.</a:t>
            </a:r>
            <a:endParaRPr lang="en-US" dirty="0"/>
          </a:p>
        </p:txBody>
      </p:sp>
      <p:cxnSp>
        <p:nvCxnSpPr>
          <p:cNvPr id="35" name="Line">
            <a:extLst>
              <a:ext uri="{FF2B5EF4-FFF2-40B4-BE49-F238E27FC236}">
                <a16:creationId xmlns:a16="http://schemas.microsoft.com/office/drawing/2014/main" id="{27F0C67A-8316-4A21-8664-B7650D6F4BE5}"/>
              </a:ext>
            </a:extLst>
          </p:cNvPr>
          <p:cNvCxnSpPr>
            <a:cxnSpLocks/>
          </p:cNvCxnSpPr>
          <p:nvPr/>
        </p:nvCxnSpPr>
        <p:spPr bwMode="gray">
          <a:xfrm>
            <a:off x="942727" y="6336000"/>
            <a:ext cx="0" cy="216000"/>
          </a:xfrm>
          <a:prstGeom prst="line">
            <a:avLst/>
          </a:prstGeom>
          <a:ln w="6350">
            <a:solidFill>
              <a:srgbClr val="FFFFFF"/>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15C4511-AD05-D6D9-A686-1023AD7ABE7A}"/>
              </a:ext>
            </a:extLst>
          </p:cNvPr>
          <p:cNvGrpSpPr>
            <a:grpSpLocks noChangeAspect="1"/>
          </p:cNvGrpSpPr>
          <p:nvPr/>
        </p:nvGrpSpPr>
        <p:grpSpPr>
          <a:xfrm>
            <a:off x="8082942" y="6263695"/>
            <a:ext cx="691295" cy="252000"/>
            <a:chOff x="10087301" y="6334633"/>
            <a:chExt cx="659697" cy="180361"/>
          </a:xfrm>
        </p:grpSpPr>
        <p:sp>
          <p:nvSpPr>
            <p:cNvPr id="13" name="Freihandform: Form 30">
              <a:extLst>
                <a:ext uri="{FF2B5EF4-FFF2-40B4-BE49-F238E27FC236}">
                  <a16:creationId xmlns:a16="http://schemas.microsoft.com/office/drawing/2014/main" id="{45EDC1C1-715D-7065-41B5-C1D721933624}"/>
                </a:ext>
              </a:extLst>
            </p:cNvPr>
            <p:cNvSpPr/>
            <p:nvPr/>
          </p:nvSpPr>
          <p:spPr bwMode="black">
            <a:xfrm>
              <a:off x="10622512" y="6375380"/>
              <a:ext cx="124486" cy="139557"/>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14" name="Freihandform: Form 32">
              <a:extLst>
                <a:ext uri="{FF2B5EF4-FFF2-40B4-BE49-F238E27FC236}">
                  <a16:creationId xmlns:a16="http://schemas.microsoft.com/office/drawing/2014/main" id="{491C7319-009B-0A67-A663-97958C556C4C}"/>
                </a:ext>
              </a:extLst>
            </p:cNvPr>
            <p:cNvSpPr/>
            <p:nvPr/>
          </p:nvSpPr>
          <p:spPr bwMode="black">
            <a:xfrm>
              <a:off x="10421722" y="6334633"/>
              <a:ext cx="73331" cy="180304"/>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15" name="Freihandform: Form 36">
              <a:extLst>
                <a:ext uri="{FF2B5EF4-FFF2-40B4-BE49-F238E27FC236}">
                  <a16:creationId xmlns:a16="http://schemas.microsoft.com/office/drawing/2014/main" id="{CEF44760-6F35-0353-B9E6-9CC5F5333B43}"/>
                </a:ext>
              </a:extLst>
            </p:cNvPr>
            <p:cNvSpPr/>
            <p:nvPr/>
          </p:nvSpPr>
          <p:spPr bwMode="black">
            <a:xfrm>
              <a:off x="10284375" y="6375380"/>
              <a:ext cx="118599" cy="139614"/>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solidFill>
              <a:schemeClr val="bg1"/>
            </a:solidFill>
            <a:ln w="9525" cap="flat">
              <a:noFill/>
              <a:prstDash val="solid"/>
              <a:miter/>
            </a:ln>
          </p:spPr>
          <p:txBody>
            <a:bodyPr lIns="0" tIns="0" rIns="0" bIns="0" rtlCol="0" anchor="ctr"/>
            <a:lstStyle/>
            <a:p>
              <a:endParaRPr lang="en-US" sz="1350" dirty="0"/>
            </a:p>
          </p:txBody>
        </p:sp>
        <p:sp>
          <p:nvSpPr>
            <p:cNvPr id="16" name="Freihandform: Form 40">
              <a:extLst>
                <a:ext uri="{FF2B5EF4-FFF2-40B4-BE49-F238E27FC236}">
                  <a16:creationId xmlns:a16="http://schemas.microsoft.com/office/drawing/2014/main" id="{03C046A3-283D-8D07-C094-28D2C21CAD9F}"/>
                </a:ext>
              </a:extLst>
            </p:cNvPr>
            <p:cNvSpPr/>
            <p:nvPr/>
          </p:nvSpPr>
          <p:spPr bwMode="black">
            <a:xfrm>
              <a:off x="10505628" y="6374980"/>
              <a:ext cx="103396" cy="139900"/>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17" name="Freihandform: Form 41">
              <a:extLst>
                <a:ext uri="{FF2B5EF4-FFF2-40B4-BE49-F238E27FC236}">
                  <a16:creationId xmlns:a16="http://schemas.microsoft.com/office/drawing/2014/main" id="{D2BD82BB-EB12-C84F-79CB-D25F78D0CB06}"/>
                </a:ext>
              </a:extLst>
            </p:cNvPr>
            <p:cNvSpPr/>
            <p:nvPr/>
          </p:nvSpPr>
          <p:spPr bwMode="black">
            <a:xfrm>
              <a:off x="10087301" y="6334633"/>
              <a:ext cx="176841" cy="178361"/>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solidFill>
              <a:schemeClr val="bg1"/>
            </a:solidFill>
            <a:ln w="9525" cap="flat">
              <a:noFill/>
              <a:prstDash val="solid"/>
              <a:miter/>
            </a:ln>
          </p:spPr>
          <p:txBody>
            <a:bodyPr lIns="0" tIns="0" rIns="0" bIns="0" rtlCol="0" anchor="ctr"/>
            <a:lstStyle/>
            <a:p>
              <a:endParaRPr lang="en-US" sz="1350" dirty="0"/>
            </a:p>
          </p:txBody>
        </p:sp>
      </p:grpSp>
    </p:spTree>
    <p:extLst>
      <p:ext uri="{BB962C8B-B14F-4D97-AF65-F5344CB8AC3E}">
        <p14:creationId xmlns:p14="http://schemas.microsoft.com/office/powerpoint/2010/main" val="4273692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Quote 3">
    <p:spTree>
      <p:nvGrpSpPr>
        <p:cNvPr id="1" name=""/>
        <p:cNvGrpSpPr/>
        <p:nvPr/>
      </p:nvGrpSpPr>
      <p:grpSpPr>
        <a:xfrm>
          <a:off x="0" y="0"/>
          <a:ext cx="0" cy="0"/>
          <a:chOff x="0" y="0"/>
          <a:chExt cx="0" cy="0"/>
        </a:xfrm>
      </p:grpSpPr>
      <p:sp>
        <p:nvSpPr>
          <p:cNvPr id="3" name="Picture">
            <a:extLst>
              <a:ext uri="{FF2B5EF4-FFF2-40B4-BE49-F238E27FC236}">
                <a16:creationId xmlns:a16="http://schemas.microsoft.com/office/drawing/2014/main" id="{33FFF937-44AE-4B4E-9CD0-AB168013E8C2}"/>
              </a:ext>
            </a:extLst>
          </p:cNvPr>
          <p:cNvSpPr>
            <a:spLocks noGrp="1"/>
          </p:cNvSpPr>
          <p:nvPr>
            <p:ph type="pic" sz="quarter" idx="16" hasCustomPrompt="1"/>
          </p:nvPr>
        </p:nvSpPr>
        <p:spPr bwMode="ltGray">
          <a:xfrm>
            <a:off x="0" y="0"/>
            <a:ext cx="9143985" cy="6858000"/>
          </a:xfrm>
          <a:solidFill>
            <a:schemeClr val="bg1">
              <a:lumMod val="95000"/>
            </a:schemeClr>
          </a:solidFill>
        </p:spPr>
        <p:txBody>
          <a:bodyPr anchor="ctr" anchorCtr="0"/>
          <a:lstStyle>
            <a:lvl1pPr marL="0" indent="0" algn="ctr">
              <a:buNone/>
              <a:defRPr/>
            </a:lvl1pPr>
          </a:lstStyle>
          <a:p>
            <a:r>
              <a:rPr lang="en-US" dirty="0"/>
              <a:t>Picture</a:t>
            </a:r>
          </a:p>
        </p:txBody>
      </p:sp>
      <p:sp>
        <p:nvSpPr>
          <p:cNvPr id="21" name="Logo">
            <a:extLst>
              <a:ext uri="{FF2B5EF4-FFF2-40B4-BE49-F238E27FC236}">
                <a16:creationId xmlns:a16="http://schemas.microsoft.com/office/drawing/2014/main" id="{8F2CE622-E7AA-DF67-27D6-D4F180BE40C6}"/>
              </a:ext>
            </a:extLst>
          </p:cNvPr>
          <p:cNvSpPr>
            <a:spLocks noGrp="1" noChangeAspect="1"/>
          </p:cNvSpPr>
          <p:nvPr>
            <p:ph type="body" sz="quarter" idx="19" hasCustomPrompt="1"/>
          </p:nvPr>
        </p:nvSpPr>
        <p:spPr bwMode="black">
          <a:xfrm>
            <a:off x="7938000" y="6063326"/>
            <a:ext cx="979041" cy="648000"/>
          </a:xfrm>
          <a:blipFill>
            <a:blip r:embed="rId2">
              <a:extLst>
                <a:ext uri="{96DAC541-7B7A-43D3-8B79-37D633B846F1}">
                  <asvg:svgBlip xmlns:asvg="http://schemas.microsoft.com/office/drawing/2016/SVG/main" r:embed="rId3"/>
                </a:ext>
              </a:extLst>
            </a:blip>
            <a:srcRect/>
            <a:stretch>
              <a:fillRect l="-259" r="-259"/>
            </a:stretch>
          </a:blipFill>
        </p:spPr>
        <p:txBody>
          <a:bodyPr/>
          <a:lstStyle>
            <a:lvl1pPr marL="0" indent="0">
              <a:buNone/>
              <a:defRPr/>
            </a:lvl1pPr>
          </a:lstStyle>
          <a:p>
            <a:pPr lvl="0"/>
            <a:r>
              <a:rPr lang="en-US" noProof="0" dirty="0"/>
              <a:t> </a:t>
            </a:r>
          </a:p>
        </p:txBody>
      </p:sp>
      <p:sp>
        <p:nvSpPr>
          <p:cNvPr id="14" name="Title 13">
            <a:extLst>
              <a:ext uri="{FF2B5EF4-FFF2-40B4-BE49-F238E27FC236}">
                <a16:creationId xmlns:a16="http://schemas.microsoft.com/office/drawing/2014/main" id="{178042D7-6057-4D57-9800-A998C6BA9F85}"/>
              </a:ext>
            </a:extLst>
          </p:cNvPr>
          <p:cNvSpPr>
            <a:spLocks noGrp="1"/>
          </p:cNvSpPr>
          <p:nvPr>
            <p:ph type="title"/>
          </p:nvPr>
        </p:nvSpPr>
        <p:spPr bwMode="gray">
          <a:xfrm>
            <a:off x="4707000" y="0"/>
            <a:ext cx="4437000" cy="6026400"/>
          </a:xfrm>
          <a:custGeom>
            <a:avLst/>
            <a:gdLst>
              <a:gd name="connsiteX0" fmla="*/ 0 w 5916000"/>
              <a:gd name="connsiteY0" fmla="*/ 0 h 6026400"/>
              <a:gd name="connsiteX1" fmla="*/ 5916000 w 5916000"/>
              <a:gd name="connsiteY1" fmla="*/ 0 h 6026400"/>
              <a:gd name="connsiteX2" fmla="*/ 5916000 w 5916000"/>
              <a:gd name="connsiteY2" fmla="*/ 6026400 h 6026400"/>
              <a:gd name="connsiteX3" fmla="*/ 514240 w 5916000"/>
              <a:gd name="connsiteY3" fmla="*/ 6026400 h 6026400"/>
              <a:gd name="connsiteX4" fmla="*/ 0 w 5916000"/>
              <a:gd name="connsiteY4" fmla="*/ 5512160 h 602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00" h="6026400">
                <a:moveTo>
                  <a:pt x="0" y="0"/>
                </a:moveTo>
                <a:lnTo>
                  <a:pt x="5916000" y="0"/>
                </a:lnTo>
                <a:lnTo>
                  <a:pt x="5916000" y="6026400"/>
                </a:lnTo>
                <a:lnTo>
                  <a:pt x="514240" y="6026400"/>
                </a:lnTo>
                <a:lnTo>
                  <a:pt x="0" y="5512160"/>
                </a:lnTo>
                <a:close/>
              </a:path>
            </a:pathLst>
          </a:custGeom>
          <a:solidFill>
            <a:srgbClr val="FFFFFF"/>
          </a:solidFill>
        </p:spPr>
        <p:txBody>
          <a:bodyPr vert="horz" wrap="square" lIns="540000" tIns="1692000" rIns="874800" bIns="0" rtlCol="0">
            <a:noAutofit/>
          </a:bodyPr>
          <a:lstStyle>
            <a:lvl1pPr>
              <a:defRPr lang="en-US" sz="2700" dirty="0">
                <a:ln w="12700">
                  <a:noFill/>
                </a:ln>
                <a:solidFill>
                  <a:schemeClr val="tx1"/>
                </a:solidFill>
                <a:latin typeface="+mn-lt"/>
                <a:ea typeface="+mn-ea"/>
                <a:cs typeface="+mn-cs"/>
              </a:defRPr>
            </a:lvl1pPr>
          </a:lstStyle>
          <a:p>
            <a:pPr marL="0" lvl="0" indent="0">
              <a:lnSpc>
                <a:spcPct val="110000"/>
              </a:lnSpc>
              <a:spcBef>
                <a:spcPts val="0"/>
              </a:spcBef>
              <a:spcAft>
                <a:spcPts val="300"/>
              </a:spcAft>
              <a:buClr>
                <a:schemeClr val="tx2"/>
              </a:buClr>
              <a:buSzPct val="90000"/>
              <a:buFont typeface="Arial" panose="020B0604020202020204" pitchFamily="34" charset="0"/>
            </a:pPr>
            <a:r>
              <a:rPr lang="fi-FI"/>
              <a:t>Muokkaa ots. perustyyl. napsautt.</a:t>
            </a:r>
            <a:endParaRPr lang="en-US" dirty="0"/>
          </a:p>
        </p:txBody>
      </p:sp>
      <p:sp>
        <p:nvSpPr>
          <p:cNvPr id="38" name="Quotation 1">
            <a:extLst>
              <a:ext uri="{FF2B5EF4-FFF2-40B4-BE49-F238E27FC236}">
                <a16:creationId xmlns:a16="http://schemas.microsoft.com/office/drawing/2014/main" id="{E8EDED51-C27A-49B7-8D0C-F959AE75DC3B}"/>
              </a:ext>
            </a:extLst>
          </p:cNvPr>
          <p:cNvSpPr>
            <a:spLocks noGrp="1" noChangeAspect="1"/>
          </p:cNvSpPr>
          <p:nvPr>
            <p:ph type="body" sz="quarter" idx="22" hasCustomPrompt="1"/>
          </p:nvPr>
        </p:nvSpPr>
        <p:spPr bwMode="gray">
          <a:xfrm>
            <a:off x="5127787" y="438028"/>
            <a:ext cx="350144" cy="847602"/>
          </a:xfrm>
          <a:custGeom>
            <a:avLst/>
            <a:gdLst>
              <a:gd name="connsiteX0" fmla="*/ 0 w 466798"/>
              <a:gd name="connsiteY0" fmla="*/ 0 h 847602"/>
              <a:gd name="connsiteX1" fmla="*/ 466798 w 466798"/>
              <a:gd name="connsiteY1" fmla="*/ 0 h 847602"/>
              <a:gd name="connsiteX2" fmla="*/ 466798 w 466798"/>
              <a:gd name="connsiteY2" fmla="*/ 347973 h 847602"/>
              <a:gd name="connsiteX3" fmla="*/ 384170 w 466798"/>
              <a:gd name="connsiteY3" fmla="*/ 651801 h 847602"/>
              <a:gd name="connsiteX4" fmla="*/ 101945 w 466798"/>
              <a:gd name="connsiteY4" fmla="*/ 847602 h 847602"/>
              <a:gd name="connsiteX5" fmla="*/ 0 w 466798"/>
              <a:gd name="connsiteY5" fmla="*/ 662709 h 847602"/>
              <a:gd name="connsiteX6" fmla="*/ 171160 w 466798"/>
              <a:gd name="connsiteY6" fmla="*/ 551044 h 847602"/>
              <a:gd name="connsiteX7" fmla="*/ 223206 w 466798"/>
              <a:gd name="connsiteY7" fmla="*/ 419646 h 847602"/>
              <a:gd name="connsiteX8" fmla="*/ 0 w 466798"/>
              <a:gd name="connsiteY8" fmla="*/ 419646 h 84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798" h="847602">
                <a:moveTo>
                  <a:pt x="0" y="0"/>
                </a:moveTo>
                <a:lnTo>
                  <a:pt x="466798" y="0"/>
                </a:lnTo>
                <a:lnTo>
                  <a:pt x="466798" y="347973"/>
                </a:lnTo>
                <a:cubicBezTo>
                  <a:pt x="466798" y="476084"/>
                  <a:pt x="439255" y="577359"/>
                  <a:pt x="384170" y="651801"/>
                </a:cubicBezTo>
                <a:cubicBezTo>
                  <a:pt x="329084" y="726244"/>
                  <a:pt x="235009" y="791510"/>
                  <a:pt x="101945" y="847602"/>
                </a:cubicBezTo>
                <a:lnTo>
                  <a:pt x="0" y="662709"/>
                </a:lnTo>
                <a:cubicBezTo>
                  <a:pt x="82986" y="625314"/>
                  <a:pt x="140040" y="588092"/>
                  <a:pt x="171160" y="551044"/>
                </a:cubicBezTo>
                <a:cubicBezTo>
                  <a:pt x="202280" y="513996"/>
                  <a:pt x="219629" y="470197"/>
                  <a:pt x="223206" y="419646"/>
                </a:cubicBezTo>
                <a:lnTo>
                  <a:pt x="0" y="419646"/>
                </a:lnTo>
                <a:close/>
              </a:path>
            </a:pathLst>
          </a:custGeom>
          <a:ln w="12700">
            <a:solidFill>
              <a:schemeClr val="tx1"/>
            </a:solidFill>
          </a:ln>
        </p:spPr>
        <p:txBody>
          <a:bodyPr wrap="square">
            <a:noAutofit/>
          </a:bodyPr>
          <a:lstStyle>
            <a:lvl1pPr marL="0" indent="0">
              <a:buNone/>
              <a:defRPr>
                <a:noFill/>
              </a:defRPr>
            </a:lvl1pPr>
          </a:lstStyle>
          <a:p>
            <a:pPr lvl="0"/>
            <a:r>
              <a:rPr lang="en-US" dirty="0"/>
              <a:t> </a:t>
            </a:r>
          </a:p>
        </p:txBody>
      </p:sp>
      <p:sp>
        <p:nvSpPr>
          <p:cNvPr id="41" name="Quotation 2">
            <a:extLst>
              <a:ext uri="{FF2B5EF4-FFF2-40B4-BE49-F238E27FC236}">
                <a16:creationId xmlns:a16="http://schemas.microsoft.com/office/drawing/2014/main" id="{4646272C-4E26-4B51-84DF-7ED481AF7A98}"/>
              </a:ext>
            </a:extLst>
          </p:cNvPr>
          <p:cNvSpPr>
            <a:spLocks noGrp="1" noChangeAspect="1"/>
          </p:cNvSpPr>
          <p:nvPr>
            <p:ph type="body" sz="quarter" idx="23" hasCustomPrompt="1"/>
          </p:nvPr>
        </p:nvSpPr>
        <p:spPr bwMode="gray">
          <a:xfrm>
            <a:off x="5535887" y="438028"/>
            <a:ext cx="350144" cy="847602"/>
          </a:xfrm>
          <a:custGeom>
            <a:avLst/>
            <a:gdLst>
              <a:gd name="connsiteX0" fmla="*/ 0 w 466798"/>
              <a:gd name="connsiteY0" fmla="*/ 0 h 847602"/>
              <a:gd name="connsiteX1" fmla="*/ 466798 w 466798"/>
              <a:gd name="connsiteY1" fmla="*/ 0 h 847602"/>
              <a:gd name="connsiteX2" fmla="*/ 466798 w 466798"/>
              <a:gd name="connsiteY2" fmla="*/ 347973 h 847602"/>
              <a:gd name="connsiteX3" fmla="*/ 384170 w 466798"/>
              <a:gd name="connsiteY3" fmla="*/ 651801 h 847602"/>
              <a:gd name="connsiteX4" fmla="*/ 101945 w 466798"/>
              <a:gd name="connsiteY4" fmla="*/ 847602 h 847602"/>
              <a:gd name="connsiteX5" fmla="*/ 0 w 466798"/>
              <a:gd name="connsiteY5" fmla="*/ 662709 h 847602"/>
              <a:gd name="connsiteX6" fmla="*/ 171160 w 466798"/>
              <a:gd name="connsiteY6" fmla="*/ 551044 h 847602"/>
              <a:gd name="connsiteX7" fmla="*/ 223206 w 466798"/>
              <a:gd name="connsiteY7" fmla="*/ 419646 h 847602"/>
              <a:gd name="connsiteX8" fmla="*/ 0 w 466798"/>
              <a:gd name="connsiteY8" fmla="*/ 419646 h 84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798" h="847602">
                <a:moveTo>
                  <a:pt x="0" y="0"/>
                </a:moveTo>
                <a:lnTo>
                  <a:pt x="466798" y="0"/>
                </a:lnTo>
                <a:lnTo>
                  <a:pt x="466798" y="347973"/>
                </a:lnTo>
                <a:cubicBezTo>
                  <a:pt x="466798" y="476084"/>
                  <a:pt x="439255" y="577359"/>
                  <a:pt x="384170" y="651801"/>
                </a:cubicBezTo>
                <a:cubicBezTo>
                  <a:pt x="329084" y="726244"/>
                  <a:pt x="235009" y="791510"/>
                  <a:pt x="101945" y="847602"/>
                </a:cubicBezTo>
                <a:lnTo>
                  <a:pt x="0" y="662709"/>
                </a:lnTo>
                <a:cubicBezTo>
                  <a:pt x="82986" y="625314"/>
                  <a:pt x="140040" y="588092"/>
                  <a:pt x="171160" y="551044"/>
                </a:cubicBezTo>
                <a:cubicBezTo>
                  <a:pt x="202280" y="513996"/>
                  <a:pt x="219629" y="470197"/>
                  <a:pt x="223206" y="419646"/>
                </a:cubicBezTo>
                <a:lnTo>
                  <a:pt x="0" y="419646"/>
                </a:lnTo>
                <a:close/>
              </a:path>
            </a:pathLst>
          </a:custGeom>
          <a:ln w="12700">
            <a:solidFill>
              <a:schemeClr val="tx1"/>
            </a:solidFill>
          </a:ln>
        </p:spPr>
        <p:txBody>
          <a:bodyPr wrap="square">
            <a:noAutofit/>
          </a:bodyPr>
          <a:lstStyle>
            <a:lvl1pPr marL="0" indent="0">
              <a:buNone/>
              <a:defRPr>
                <a:noFill/>
              </a:defRPr>
            </a:lvl1pPr>
          </a:lstStyle>
          <a:p>
            <a:pPr lvl="0"/>
            <a:r>
              <a:rPr lang="en-US" dirty="0"/>
              <a:t> </a:t>
            </a:r>
          </a:p>
        </p:txBody>
      </p:sp>
      <p:sp>
        <p:nvSpPr>
          <p:cNvPr id="6" name="Date Placeholder 5">
            <a:extLst>
              <a:ext uri="{FF2B5EF4-FFF2-40B4-BE49-F238E27FC236}">
                <a16:creationId xmlns:a16="http://schemas.microsoft.com/office/drawing/2014/main" id="{6AF64654-DE07-4894-942B-B4B993ED24BD}"/>
              </a:ext>
            </a:extLst>
          </p:cNvPr>
          <p:cNvSpPr>
            <a:spLocks noGrp="1"/>
          </p:cNvSpPr>
          <p:nvPr>
            <p:ph type="dt" sz="half" idx="24"/>
          </p:nvPr>
        </p:nvSpPr>
        <p:spPr/>
        <p:txBody>
          <a:bodyPr/>
          <a:lstStyle>
            <a:lvl1pPr>
              <a:defRPr>
                <a:solidFill>
                  <a:schemeClr val="bg1"/>
                </a:solidFill>
              </a:defRPr>
            </a:lvl1pPr>
          </a:lstStyle>
          <a:p>
            <a:fld id="{1A2C468F-7A5B-4568-BE53-95D92F96D502}" type="datetimeFigureOut">
              <a:rPr lang="fi-FI" smtClean="0"/>
              <a:t>11.9.2024</a:t>
            </a:fld>
            <a:endParaRPr lang="fi-FI"/>
          </a:p>
        </p:txBody>
      </p:sp>
      <p:sp>
        <p:nvSpPr>
          <p:cNvPr id="7" name="Footer Placeholder 6">
            <a:extLst>
              <a:ext uri="{FF2B5EF4-FFF2-40B4-BE49-F238E27FC236}">
                <a16:creationId xmlns:a16="http://schemas.microsoft.com/office/drawing/2014/main" id="{89001AF8-44E9-4843-A329-ACFA73D64B73}"/>
              </a:ext>
            </a:extLst>
          </p:cNvPr>
          <p:cNvSpPr>
            <a:spLocks noGrp="1"/>
          </p:cNvSpPr>
          <p:nvPr>
            <p:ph type="ftr" sz="quarter" idx="25"/>
          </p:nvPr>
        </p:nvSpPr>
        <p:spPr/>
        <p:txBody>
          <a:bodyPr/>
          <a:lstStyle/>
          <a:p>
            <a:endParaRPr lang="fi-FI"/>
          </a:p>
        </p:txBody>
      </p:sp>
      <p:sp>
        <p:nvSpPr>
          <p:cNvPr id="8" name="Slide Number Placeholder 7">
            <a:extLst>
              <a:ext uri="{FF2B5EF4-FFF2-40B4-BE49-F238E27FC236}">
                <a16:creationId xmlns:a16="http://schemas.microsoft.com/office/drawing/2014/main" id="{B03CCAC4-D973-4B2C-A5E3-46C57F7CB47B}"/>
              </a:ext>
            </a:extLst>
          </p:cNvPr>
          <p:cNvSpPr>
            <a:spLocks noGrp="1"/>
          </p:cNvSpPr>
          <p:nvPr>
            <p:ph type="sldNum" sz="quarter" idx="26"/>
          </p:nvPr>
        </p:nvSpPr>
        <p:spPr/>
        <p:txBody>
          <a:bodyPr/>
          <a:lstStyle>
            <a:lvl1pPr>
              <a:defRPr>
                <a:solidFill>
                  <a:schemeClr val="bg1"/>
                </a:solidFill>
              </a:defRPr>
            </a:lvl1pPr>
          </a:lstStyle>
          <a:p>
            <a:fld id="{1ADCA7B5-745C-479D-9331-E6384D0E18B3}" type="slidenum">
              <a:rPr lang="fi-FI" smtClean="0"/>
              <a:t>‹#›</a:t>
            </a:fld>
            <a:endParaRPr lang="fi-FI"/>
          </a:p>
        </p:txBody>
      </p:sp>
      <p:sp>
        <p:nvSpPr>
          <p:cNvPr id="12" name="Layer">
            <a:extLst>
              <a:ext uri="{FF2B5EF4-FFF2-40B4-BE49-F238E27FC236}">
                <a16:creationId xmlns:a16="http://schemas.microsoft.com/office/drawing/2014/main" id="{7E26BE02-7562-4997-8CCF-95097A778433}"/>
              </a:ext>
            </a:extLst>
          </p:cNvPr>
          <p:cNvSpPr>
            <a:spLocks noGrp="1" noChangeAspect="1"/>
          </p:cNvSpPr>
          <p:nvPr>
            <p:ph type="body" sz="quarter" idx="20" hasCustomPrompt="1"/>
          </p:nvPr>
        </p:nvSpPr>
        <p:spPr bwMode="black">
          <a:xfrm>
            <a:off x="101949" y="2"/>
            <a:ext cx="396952" cy="6857999"/>
          </a:xfrm>
          <a:blipFill>
            <a:blip r:embed="rId4"/>
            <a:srcRect/>
            <a:stretch>
              <a:fillRect t="-38" b="-38"/>
            </a:stretch>
          </a:blipFill>
        </p:spPr>
        <p:txBody>
          <a:bodyPr/>
          <a:lstStyle>
            <a:lvl1pPr marL="0" indent="0">
              <a:buNone/>
              <a:defRPr>
                <a:noFill/>
              </a:defRPr>
            </a:lvl1pPr>
          </a:lstStyle>
          <a:p>
            <a:pPr lvl="0"/>
            <a:r>
              <a:rPr lang="en-US" dirty="0"/>
              <a:t> </a:t>
            </a:r>
          </a:p>
        </p:txBody>
      </p:sp>
    </p:spTree>
    <p:extLst>
      <p:ext uri="{BB962C8B-B14F-4D97-AF65-F5344CB8AC3E}">
        <p14:creationId xmlns:p14="http://schemas.microsoft.com/office/powerpoint/2010/main" val="38313070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sp>
        <p:nvSpPr>
          <p:cNvPr id="64" name="Slide Number Placeholder 5">
            <a:extLst>
              <a:ext uri="{FF2B5EF4-FFF2-40B4-BE49-F238E27FC236}">
                <a16:creationId xmlns:a16="http://schemas.microsoft.com/office/drawing/2014/main" id="{DDDCB4F1-6D18-4CC2-8948-EC1D1981320B}"/>
              </a:ext>
            </a:extLst>
          </p:cNvPr>
          <p:cNvSpPr>
            <a:spLocks noGrp="1"/>
          </p:cNvSpPr>
          <p:nvPr>
            <p:ph type="sldNum" sz="quarter" idx="12"/>
          </p:nvPr>
        </p:nvSpPr>
        <p:spPr>
          <a:xfrm>
            <a:off x="656490" y="6335999"/>
            <a:ext cx="286238" cy="216000"/>
          </a:xfrm>
        </p:spPr>
        <p:txBody>
          <a:bodyPr/>
          <a:lstStyle>
            <a:lvl1pPr>
              <a:defRPr>
                <a:noFill/>
              </a:defRPr>
            </a:lvl1pPr>
          </a:lstStyle>
          <a:p>
            <a:fld id="{1ADCA7B5-745C-479D-9331-E6384D0E18B3}" type="slidenum">
              <a:rPr lang="fi-FI" smtClean="0"/>
              <a:t>‹#›</a:t>
            </a:fld>
            <a:endParaRPr lang="fi-FI"/>
          </a:p>
        </p:txBody>
      </p:sp>
      <p:sp>
        <p:nvSpPr>
          <p:cNvPr id="111" name="Background Color">
            <a:extLst>
              <a:ext uri="{FF2B5EF4-FFF2-40B4-BE49-F238E27FC236}">
                <a16:creationId xmlns:a16="http://schemas.microsoft.com/office/drawing/2014/main" id="{69774448-D233-4449-9C3A-0EBF98D65A23}"/>
              </a:ext>
            </a:extLst>
          </p:cNvPr>
          <p:cNvSpPr/>
          <p:nvPr/>
        </p:nvSpPr>
        <p:spPr bwMode="hidden">
          <a:xfrm>
            <a:off x="5" y="0"/>
            <a:ext cx="91439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en-US" sz="1350" dirty="0">
              <a:solidFill>
                <a:schemeClr val="bg1"/>
              </a:solidFill>
            </a:endParaRPr>
          </a:p>
        </p:txBody>
      </p:sp>
      <p:grpSp>
        <p:nvGrpSpPr>
          <p:cNvPr id="44" name="Points">
            <a:extLst>
              <a:ext uri="{FF2B5EF4-FFF2-40B4-BE49-F238E27FC236}">
                <a16:creationId xmlns:a16="http://schemas.microsoft.com/office/drawing/2014/main" id="{D7825571-C031-4060-8E67-CCA6369738FD}"/>
              </a:ext>
            </a:extLst>
          </p:cNvPr>
          <p:cNvGrpSpPr>
            <a:grpSpLocks noChangeAspect="1"/>
          </p:cNvGrpSpPr>
          <p:nvPr/>
        </p:nvGrpSpPr>
        <p:grpSpPr bwMode="ltGray">
          <a:xfrm>
            <a:off x="2103738" y="6463376"/>
            <a:ext cx="6720306" cy="47627"/>
            <a:chOff x="2804619" y="6418386"/>
            <a:chExt cx="8959242" cy="47627"/>
          </a:xfrm>
          <a:solidFill>
            <a:schemeClr val="bg1"/>
          </a:solidFill>
        </p:grpSpPr>
        <p:sp>
          <p:nvSpPr>
            <p:cNvPr id="45" name="Freihandform: Form 44">
              <a:extLst>
                <a:ext uri="{FF2B5EF4-FFF2-40B4-BE49-F238E27FC236}">
                  <a16:creationId xmlns:a16="http://schemas.microsoft.com/office/drawing/2014/main" id="{940C4887-FB12-439D-8C38-131D3F3F2CF9}"/>
                </a:ext>
              </a:extLst>
            </p:cNvPr>
            <p:cNvSpPr/>
            <p:nvPr/>
          </p:nvSpPr>
          <p:spPr bwMode="ltGray">
            <a:xfrm>
              <a:off x="2804619"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46" name="Freihandform: Form 45">
              <a:extLst>
                <a:ext uri="{FF2B5EF4-FFF2-40B4-BE49-F238E27FC236}">
                  <a16:creationId xmlns:a16="http://schemas.microsoft.com/office/drawing/2014/main" id="{E884FFFA-63E0-4E23-8AAA-46ACCCF94A78}"/>
                </a:ext>
              </a:extLst>
            </p:cNvPr>
            <p:cNvSpPr/>
            <p:nvPr/>
          </p:nvSpPr>
          <p:spPr bwMode="ltGray">
            <a:xfrm>
              <a:off x="3328697"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47" name="Freihandform: Form 46">
              <a:extLst>
                <a:ext uri="{FF2B5EF4-FFF2-40B4-BE49-F238E27FC236}">
                  <a16:creationId xmlns:a16="http://schemas.microsoft.com/office/drawing/2014/main" id="{680174DC-830E-4F43-9442-6E126F2D1B2C}"/>
                </a:ext>
              </a:extLst>
            </p:cNvPr>
            <p:cNvSpPr/>
            <p:nvPr/>
          </p:nvSpPr>
          <p:spPr bwMode="ltGray">
            <a:xfrm>
              <a:off x="3852775"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48" name="Freihandform: Form 47">
              <a:extLst>
                <a:ext uri="{FF2B5EF4-FFF2-40B4-BE49-F238E27FC236}">
                  <a16:creationId xmlns:a16="http://schemas.microsoft.com/office/drawing/2014/main" id="{4239A4EB-4E9C-4445-991B-9F74C73483C5}"/>
                </a:ext>
              </a:extLst>
            </p:cNvPr>
            <p:cNvSpPr/>
            <p:nvPr/>
          </p:nvSpPr>
          <p:spPr bwMode="ltGray">
            <a:xfrm>
              <a:off x="4376765" y="6418386"/>
              <a:ext cx="50092" cy="47627"/>
            </a:xfrm>
            <a:custGeom>
              <a:avLst/>
              <a:gdLst>
                <a:gd name="connsiteX0" fmla="*/ 32837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7"/>
                  </a:lnTo>
                  <a:lnTo>
                    <a:pt x="0" y="23857"/>
                  </a:lnTo>
                  <a:lnTo>
                    <a:pt x="4842" y="38560"/>
                  </a:lnTo>
                  <a:lnTo>
                    <a:pt x="17343" y="47627"/>
                  </a:lnTo>
                  <a:lnTo>
                    <a:pt x="32837"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49" name="Freihandform: Form 48">
              <a:extLst>
                <a:ext uri="{FF2B5EF4-FFF2-40B4-BE49-F238E27FC236}">
                  <a16:creationId xmlns:a16="http://schemas.microsoft.com/office/drawing/2014/main" id="{D686F0AB-B7D6-4EE6-A8AE-E2011F291F9D}"/>
                </a:ext>
              </a:extLst>
            </p:cNvPr>
            <p:cNvSpPr/>
            <p:nvPr/>
          </p:nvSpPr>
          <p:spPr bwMode="ltGray">
            <a:xfrm>
              <a:off x="4900843"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0" name="Freihandform: Form 49">
              <a:extLst>
                <a:ext uri="{FF2B5EF4-FFF2-40B4-BE49-F238E27FC236}">
                  <a16:creationId xmlns:a16="http://schemas.microsoft.com/office/drawing/2014/main" id="{8288457B-B4CB-4E96-BE3F-88A7573F23CB}"/>
                </a:ext>
              </a:extLst>
            </p:cNvPr>
            <p:cNvSpPr/>
            <p:nvPr/>
          </p:nvSpPr>
          <p:spPr bwMode="ltGray">
            <a:xfrm>
              <a:off x="5424921"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1" name="Freihandform: Form 50">
              <a:extLst>
                <a:ext uri="{FF2B5EF4-FFF2-40B4-BE49-F238E27FC236}">
                  <a16:creationId xmlns:a16="http://schemas.microsoft.com/office/drawing/2014/main" id="{DCF4F03C-5CFF-4868-B845-E23189025039}"/>
                </a:ext>
              </a:extLst>
            </p:cNvPr>
            <p:cNvSpPr/>
            <p:nvPr/>
          </p:nvSpPr>
          <p:spPr bwMode="ltGray">
            <a:xfrm>
              <a:off x="5948999"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52" name="Freihandform: Form 51">
              <a:extLst>
                <a:ext uri="{FF2B5EF4-FFF2-40B4-BE49-F238E27FC236}">
                  <a16:creationId xmlns:a16="http://schemas.microsoft.com/office/drawing/2014/main" id="{03D857CC-80E2-49A9-96BA-57D8E45284AF}"/>
                </a:ext>
              </a:extLst>
            </p:cNvPr>
            <p:cNvSpPr/>
            <p:nvPr/>
          </p:nvSpPr>
          <p:spPr bwMode="ltGray">
            <a:xfrm>
              <a:off x="6472989" y="6418386"/>
              <a:ext cx="50092" cy="47627"/>
            </a:xfrm>
            <a:custGeom>
              <a:avLst/>
              <a:gdLst>
                <a:gd name="connsiteX0" fmla="*/ 32838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7"/>
                  </a:lnTo>
                  <a:lnTo>
                    <a:pt x="0" y="23857"/>
                  </a:lnTo>
                  <a:lnTo>
                    <a:pt x="4842"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3" name="Freihandform: Form 52">
              <a:extLst>
                <a:ext uri="{FF2B5EF4-FFF2-40B4-BE49-F238E27FC236}">
                  <a16:creationId xmlns:a16="http://schemas.microsoft.com/office/drawing/2014/main" id="{71863A2B-5FDA-457E-AD27-67D485455B9C}"/>
                </a:ext>
              </a:extLst>
            </p:cNvPr>
            <p:cNvSpPr/>
            <p:nvPr/>
          </p:nvSpPr>
          <p:spPr bwMode="ltGray">
            <a:xfrm>
              <a:off x="6997067"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4" name="Freihandform: Form 53">
              <a:extLst>
                <a:ext uri="{FF2B5EF4-FFF2-40B4-BE49-F238E27FC236}">
                  <a16:creationId xmlns:a16="http://schemas.microsoft.com/office/drawing/2014/main" id="{A668B311-D25F-4025-889E-28A063544630}"/>
                </a:ext>
              </a:extLst>
            </p:cNvPr>
            <p:cNvSpPr/>
            <p:nvPr/>
          </p:nvSpPr>
          <p:spPr bwMode="ltGray">
            <a:xfrm>
              <a:off x="7521145"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55" name="Freihandform: Form 54">
              <a:extLst>
                <a:ext uri="{FF2B5EF4-FFF2-40B4-BE49-F238E27FC236}">
                  <a16:creationId xmlns:a16="http://schemas.microsoft.com/office/drawing/2014/main" id="{3E27E316-4F46-4943-BBE6-2EB98EE42757}"/>
                </a:ext>
              </a:extLst>
            </p:cNvPr>
            <p:cNvSpPr/>
            <p:nvPr/>
          </p:nvSpPr>
          <p:spPr bwMode="ltGray">
            <a:xfrm>
              <a:off x="7521145"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6" name="Freihandform: Form 55">
              <a:extLst>
                <a:ext uri="{FF2B5EF4-FFF2-40B4-BE49-F238E27FC236}">
                  <a16:creationId xmlns:a16="http://schemas.microsoft.com/office/drawing/2014/main" id="{C0F06D86-5123-452E-8AD8-E89E8F3D63D7}"/>
                </a:ext>
              </a:extLst>
            </p:cNvPr>
            <p:cNvSpPr/>
            <p:nvPr/>
          </p:nvSpPr>
          <p:spPr bwMode="ltGray">
            <a:xfrm>
              <a:off x="8045223"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7" name="Freihandform: Form 56">
              <a:extLst>
                <a:ext uri="{FF2B5EF4-FFF2-40B4-BE49-F238E27FC236}">
                  <a16:creationId xmlns:a16="http://schemas.microsoft.com/office/drawing/2014/main" id="{89A610CB-1A39-4E71-99DA-5D1E7437326E}"/>
                </a:ext>
              </a:extLst>
            </p:cNvPr>
            <p:cNvSpPr/>
            <p:nvPr/>
          </p:nvSpPr>
          <p:spPr bwMode="ltGray">
            <a:xfrm>
              <a:off x="8569301"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8" name="Freihandform: Form 57">
              <a:extLst>
                <a:ext uri="{FF2B5EF4-FFF2-40B4-BE49-F238E27FC236}">
                  <a16:creationId xmlns:a16="http://schemas.microsoft.com/office/drawing/2014/main" id="{B0FC3F96-96E6-411E-A004-1FD04912B598}"/>
                </a:ext>
              </a:extLst>
            </p:cNvPr>
            <p:cNvSpPr/>
            <p:nvPr/>
          </p:nvSpPr>
          <p:spPr bwMode="ltGray">
            <a:xfrm>
              <a:off x="9093379"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9" name="Freihandform: Form 58">
              <a:extLst>
                <a:ext uri="{FF2B5EF4-FFF2-40B4-BE49-F238E27FC236}">
                  <a16:creationId xmlns:a16="http://schemas.microsoft.com/office/drawing/2014/main" id="{EDD3FA8A-40EC-42C7-AB34-3ABC34872CFF}"/>
                </a:ext>
              </a:extLst>
            </p:cNvPr>
            <p:cNvSpPr/>
            <p:nvPr/>
          </p:nvSpPr>
          <p:spPr bwMode="ltGray">
            <a:xfrm>
              <a:off x="9617457"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60" name="Freihandform: Form 59">
              <a:extLst>
                <a:ext uri="{FF2B5EF4-FFF2-40B4-BE49-F238E27FC236}">
                  <a16:creationId xmlns:a16="http://schemas.microsoft.com/office/drawing/2014/main" id="{2F59683F-6211-4D7A-BF56-228FC03ED77A}"/>
                </a:ext>
              </a:extLst>
            </p:cNvPr>
            <p:cNvSpPr/>
            <p:nvPr/>
          </p:nvSpPr>
          <p:spPr bwMode="ltGray">
            <a:xfrm>
              <a:off x="10141535"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61" name="Freihandform: Form 60">
              <a:extLst>
                <a:ext uri="{FF2B5EF4-FFF2-40B4-BE49-F238E27FC236}">
                  <a16:creationId xmlns:a16="http://schemas.microsoft.com/office/drawing/2014/main" id="{526BE46A-B290-4CCC-97E6-F58B19BC4D92}"/>
                </a:ext>
              </a:extLst>
            </p:cNvPr>
            <p:cNvSpPr/>
            <p:nvPr/>
          </p:nvSpPr>
          <p:spPr bwMode="ltGray">
            <a:xfrm>
              <a:off x="10665613"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62" name="Freihandform: Form 61">
              <a:extLst>
                <a:ext uri="{FF2B5EF4-FFF2-40B4-BE49-F238E27FC236}">
                  <a16:creationId xmlns:a16="http://schemas.microsoft.com/office/drawing/2014/main" id="{51E9ED86-3EAD-42E9-B9D2-D5128BEE8CA5}"/>
                </a:ext>
              </a:extLst>
            </p:cNvPr>
            <p:cNvSpPr/>
            <p:nvPr/>
          </p:nvSpPr>
          <p:spPr bwMode="ltGray">
            <a:xfrm>
              <a:off x="11189691"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63" name="Freihandform: Form 62">
              <a:extLst>
                <a:ext uri="{FF2B5EF4-FFF2-40B4-BE49-F238E27FC236}">
                  <a16:creationId xmlns:a16="http://schemas.microsoft.com/office/drawing/2014/main" id="{FEE714FB-3362-48A5-9656-6D6D7250908E}"/>
                </a:ext>
              </a:extLst>
            </p:cNvPr>
            <p:cNvSpPr/>
            <p:nvPr/>
          </p:nvSpPr>
          <p:spPr bwMode="ltGray">
            <a:xfrm>
              <a:off x="11713769"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grpSp>
      <p:sp>
        <p:nvSpPr>
          <p:cNvPr id="2" name="Headline">
            <a:extLst>
              <a:ext uri="{FF2B5EF4-FFF2-40B4-BE49-F238E27FC236}">
                <a16:creationId xmlns:a16="http://schemas.microsoft.com/office/drawing/2014/main" id="{FB8A1CE7-C279-4F9B-A3CA-B358B63C6C0E}"/>
              </a:ext>
            </a:extLst>
          </p:cNvPr>
          <p:cNvSpPr>
            <a:spLocks noGrp="1"/>
          </p:cNvSpPr>
          <p:nvPr>
            <p:ph type="title" hasCustomPrompt="1"/>
          </p:nvPr>
        </p:nvSpPr>
        <p:spPr bwMode="black">
          <a:xfrm>
            <a:off x="656489" y="1724025"/>
            <a:ext cx="3915510" cy="2232000"/>
          </a:xfrm>
        </p:spPr>
        <p:txBody>
          <a:bodyPr rIns="0" anchor="b" anchorCtr="0"/>
          <a:lstStyle>
            <a:lvl1pPr>
              <a:defRPr sz="3300">
                <a:solidFill>
                  <a:schemeClr val="bg1"/>
                </a:solidFill>
              </a:defRPr>
            </a:lvl1pPr>
          </a:lstStyle>
          <a:p>
            <a:r>
              <a:rPr lang="en-US" dirty="0"/>
              <a:t>Click to add title</a:t>
            </a:r>
          </a:p>
        </p:txBody>
      </p:sp>
      <p:sp>
        <p:nvSpPr>
          <p:cNvPr id="93" name="Event">
            <a:extLst>
              <a:ext uri="{FF2B5EF4-FFF2-40B4-BE49-F238E27FC236}">
                <a16:creationId xmlns:a16="http://schemas.microsoft.com/office/drawing/2014/main" id="{23AC6D84-E3F4-4901-90B0-126B1F1A2D6C}"/>
              </a:ext>
            </a:extLst>
          </p:cNvPr>
          <p:cNvSpPr>
            <a:spLocks noGrp="1"/>
          </p:cNvSpPr>
          <p:nvPr>
            <p:ph type="body" sz="quarter" idx="24" hasCustomPrompt="1"/>
          </p:nvPr>
        </p:nvSpPr>
        <p:spPr bwMode="black">
          <a:xfrm>
            <a:off x="656120" y="5511466"/>
            <a:ext cx="3915510" cy="252000"/>
          </a:xfrm>
        </p:spPr>
        <p:txBody>
          <a:bodyPr/>
          <a:lstStyle>
            <a:lvl1pPr marL="0" indent="0">
              <a:buNone/>
              <a:defRPr sz="1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Name of the presenter</a:t>
            </a:r>
          </a:p>
        </p:txBody>
      </p:sp>
      <p:sp>
        <p:nvSpPr>
          <p:cNvPr id="65" name="Picture">
            <a:extLst>
              <a:ext uri="{FF2B5EF4-FFF2-40B4-BE49-F238E27FC236}">
                <a16:creationId xmlns:a16="http://schemas.microsoft.com/office/drawing/2014/main" id="{B326DD11-5410-4F8E-80F2-ABD48A4F39F5}"/>
              </a:ext>
            </a:extLst>
          </p:cNvPr>
          <p:cNvSpPr>
            <a:spLocks noGrp="1" noChangeAspect="1"/>
          </p:cNvSpPr>
          <p:nvPr>
            <p:ph type="pic" sz="quarter" idx="14" hasCustomPrompt="1"/>
          </p:nvPr>
        </p:nvSpPr>
        <p:spPr bwMode="gray">
          <a:xfrm>
            <a:off x="4902101" y="1345305"/>
            <a:ext cx="3390324" cy="4298412"/>
          </a:xfrm>
          <a:custGeom>
            <a:avLst/>
            <a:gdLst>
              <a:gd name="connsiteX0" fmla="*/ 1560894 w 4519844"/>
              <a:gd name="connsiteY0" fmla="*/ 0 h 4298412"/>
              <a:gd name="connsiteX1" fmla="*/ 2957868 w 4519844"/>
              <a:gd name="connsiteY1" fmla="*/ 0 h 4298412"/>
              <a:gd name="connsiteX2" fmla="*/ 4087838 w 4519844"/>
              <a:gd name="connsiteY2" fmla="*/ 821689 h 4298412"/>
              <a:gd name="connsiteX3" fmla="*/ 4090003 w 4519844"/>
              <a:gd name="connsiteY3" fmla="*/ 831466 h 4298412"/>
              <a:gd name="connsiteX4" fmla="*/ 4519844 w 4519844"/>
              <a:gd name="connsiteY4" fmla="*/ 2149206 h 4298412"/>
              <a:gd name="connsiteX5" fmla="*/ 4514420 w 4519844"/>
              <a:gd name="connsiteY5" fmla="*/ 2157889 h 4298412"/>
              <a:gd name="connsiteX6" fmla="*/ 4087838 w 4519844"/>
              <a:gd name="connsiteY6" fmla="*/ 3478888 h 4298412"/>
              <a:gd name="connsiteX7" fmla="*/ 4080237 w 4519844"/>
              <a:gd name="connsiteY7" fmla="*/ 3483230 h 4298412"/>
              <a:gd name="connsiteX8" fmla="*/ 2957868 w 4519844"/>
              <a:gd name="connsiteY8" fmla="*/ 4298412 h 4298412"/>
              <a:gd name="connsiteX9" fmla="*/ 1560894 w 4519844"/>
              <a:gd name="connsiteY9" fmla="*/ 4298412 h 4298412"/>
              <a:gd name="connsiteX10" fmla="*/ 432018 w 4519844"/>
              <a:gd name="connsiteY10" fmla="*/ 3478888 h 4298412"/>
              <a:gd name="connsiteX11" fmla="*/ 0 w 4519844"/>
              <a:gd name="connsiteY11" fmla="*/ 2149206 h 4298412"/>
              <a:gd name="connsiteX12" fmla="*/ 2177 w 4519844"/>
              <a:gd name="connsiteY12" fmla="*/ 2140522 h 4298412"/>
              <a:gd name="connsiteX13" fmla="*/ 432018 w 4519844"/>
              <a:gd name="connsiteY13" fmla="*/ 821689 h 42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9844" h="4298412">
                <a:moveTo>
                  <a:pt x="1560894" y="0"/>
                </a:moveTo>
                <a:lnTo>
                  <a:pt x="2957868" y="0"/>
                </a:lnTo>
                <a:lnTo>
                  <a:pt x="4087838" y="821689"/>
                </a:lnTo>
                <a:lnTo>
                  <a:pt x="4090003" y="831466"/>
                </a:lnTo>
                <a:lnTo>
                  <a:pt x="4519844" y="2149206"/>
                </a:lnTo>
                <a:lnTo>
                  <a:pt x="4514420" y="2157889"/>
                </a:lnTo>
                <a:lnTo>
                  <a:pt x="4087838" y="3478888"/>
                </a:lnTo>
                <a:lnTo>
                  <a:pt x="4080237" y="3483230"/>
                </a:lnTo>
                <a:lnTo>
                  <a:pt x="2957868" y="4298412"/>
                </a:lnTo>
                <a:lnTo>
                  <a:pt x="1560894" y="4298412"/>
                </a:lnTo>
                <a:lnTo>
                  <a:pt x="432018" y="3478888"/>
                </a:lnTo>
                <a:lnTo>
                  <a:pt x="0" y="2149206"/>
                </a:lnTo>
                <a:lnTo>
                  <a:pt x="2177" y="2140522"/>
                </a:lnTo>
                <a:lnTo>
                  <a:pt x="432018" y="821689"/>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67" name="Date Placeholder 1">
            <a:extLst>
              <a:ext uri="{FF2B5EF4-FFF2-40B4-BE49-F238E27FC236}">
                <a16:creationId xmlns:a16="http://schemas.microsoft.com/office/drawing/2014/main" id="{2CA1D763-FB9C-47EE-ABFC-FD5AACF81F33}"/>
              </a:ext>
            </a:extLst>
          </p:cNvPr>
          <p:cNvSpPr>
            <a:spLocks noGrp="1"/>
          </p:cNvSpPr>
          <p:nvPr>
            <p:ph type="dt" sz="half" idx="27"/>
          </p:nvPr>
        </p:nvSpPr>
        <p:spPr bwMode="black">
          <a:xfrm>
            <a:off x="656100" y="5814000"/>
            <a:ext cx="3915000" cy="252000"/>
          </a:xfrm>
        </p:spPr>
        <p:txBody>
          <a:bodyPr/>
          <a:lstStyle>
            <a:lvl1pPr>
              <a:defRPr sz="1200">
                <a:solidFill>
                  <a:srgbClr val="EB2814"/>
                </a:solidFill>
              </a:defRPr>
            </a:lvl1pPr>
          </a:lstStyle>
          <a:p>
            <a:fld id="{1A2C468F-7A5B-4568-BE53-95D92F96D502}" type="datetimeFigureOut">
              <a:rPr lang="fi-FI" smtClean="0"/>
              <a:t>11.9.2024</a:t>
            </a:fld>
            <a:endParaRPr lang="fi-FI"/>
          </a:p>
        </p:txBody>
      </p:sp>
      <p:sp>
        <p:nvSpPr>
          <p:cNvPr id="68" name="Footer Placeholder 2">
            <a:extLst>
              <a:ext uri="{FF2B5EF4-FFF2-40B4-BE49-F238E27FC236}">
                <a16:creationId xmlns:a16="http://schemas.microsoft.com/office/drawing/2014/main" id="{C5383402-CAE8-48AA-B067-6A6A6ADC37C3}"/>
              </a:ext>
            </a:extLst>
          </p:cNvPr>
          <p:cNvSpPr>
            <a:spLocks noGrp="1"/>
          </p:cNvSpPr>
          <p:nvPr>
            <p:ph type="ftr" sz="quarter" idx="28"/>
          </p:nvPr>
        </p:nvSpPr>
        <p:spPr bwMode="black">
          <a:xfrm>
            <a:off x="656100" y="6354000"/>
            <a:ext cx="1175934" cy="252000"/>
          </a:xfrm>
        </p:spPr>
        <p:txBody>
          <a:bodyPr/>
          <a:lstStyle>
            <a:lvl1pPr>
              <a:defRPr sz="750">
                <a:solidFill>
                  <a:srgbClr val="EB2814"/>
                </a:solidFill>
              </a:defRPr>
            </a:lvl1pPr>
          </a:lstStyle>
          <a:p>
            <a:endParaRPr lang="fi-FI"/>
          </a:p>
        </p:txBody>
      </p:sp>
      <p:sp>
        <p:nvSpPr>
          <p:cNvPr id="69" name="Subtitle 307">
            <a:extLst>
              <a:ext uri="{FF2B5EF4-FFF2-40B4-BE49-F238E27FC236}">
                <a16:creationId xmlns:a16="http://schemas.microsoft.com/office/drawing/2014/main" id="{E0322291-D4A3-4DA2-BBE9-463DC6C9E337}"/>
              </a:ext>
            </a:extLst>
          </p:cNvPr>
          <p:cNvSpPr>
            <a:spLocks noGrp="1"/>
          </p:cNvSpPr>
          <p:nvPr>
            <p:ph type="subTitle" idx="1"/>
          </p:nvPr>
        </p:nvSpPr>
        <p:spPr>
          <a:xfrm>
            <a:off x="657000" y="4149000"/>
            <a:ext cx="3915000" cy="1116000"/>
          </a:xfrm>
          <a:custGeom>
            <a:avLst/>
            <a:gdLst>
              <a:gd name="connsiteX0" fmla="*/ 0 w 5220000"/>
              <a:gd name="connsiteY0" fmla="*/ 0 h 1800000"/>
              <a:gd name="connsiteX1" fmla="*/ 5220000 w 5220000"/>
              <a:gd name="connsiteY1" fmla="*/ 0 h 1800000"/>
              <a:gd name="connsiteX2" fmla="*/ 5220000 w 5220000"/>
              <a:gd name="connsiteY2" fmla="*/ 1281493 h 1800000"/>
              <a:gd name="connsiteX3" fmla="*/ 4701493 w 5220000"/>
              <a:gd name="connsiteY3" fmla="*/ 1800000 h 1800000"/>
              <a:gd name="connsiteX4" fmla="*/ 0 w 5220000"/>
              <a:gd name="connsiteY4" fmla="*/ 180000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0000" h="1800000">
                <a:moveTo>
                  <a:pt x="0" y="0"/>
                </a:moveTo>
                <a:lnTo>
                  <a:pt x="5220000" y="0"/>
                </a:lnTo>
                <a:lnTo>
                  <a:pt x="5220000" y="1281493"/>
                </a:lnTo>
                <a:lnTo>
                  <a:pt x="4701493" y="1800000"/>
                </a:lnTo>
                <a:lnTo>
                  <a:pt x="0" y="1800000"/>
                </a:lnTo>
                <a:close/>
              </a:path>
            </a:pathLst>
          </a:custGeom>
          <a:ln>
            <a:noFill/>
          </a:ln>
        </p:spPr>
        <p:txBody>
          <a:bodyPr wrap="square" lIns="0" tIns="0">
            <a:noAutofit/>
          </a:bodyPr>
          <a:lstStyle>
            <a:lvl1pPr marL="0" indent="0" algn="l">
              <a:spcBef>
                <a:spcPts val="0"/>
              </a:spcBef>
              <a:spcAft>
                <a:spcPts val="300"/>
              </a:spcAft>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grpSp>
        <p:nvGrpSpPr>
          <p:cNvPr id="3" name="Group 2">
            <a:extLst>
              <a:ext uri="{FF2B5EF4-FFF2-40B4-BE49-F238E27FC236}">
                <a16:creationId xmlns:a16="http://schemas.microsoft.com/office/drawing/2014/main" id="{AB2A4A7E-D3B2-6EFB-F053-C91DA1CA7E9E}"/>
              </a:ext>
            </a:extLst>
          </p:cNvPr>
          <p:cNvGrpSpPr>
            <a:grpSpLocks noChangeAspect="1"/>
          </p:cNvGrpSpPr>
          <p:nvPr/>
        </p:nvGrpSpPr>
        <p:grpSpPr>
          <a:xfrm>
            <a:off x="662442" y="662579"/>
            <a:ext cx="1413071" cy="515108"/>
            <a:chOff x="10087301" y="6334629"/>
            <a:chExt cx="659697" cy="180360"/>
          </a:xfrm>
          <a:solidFill>
            <a:schemeClr val="bg1"/>
          </a:solidFill>
        </p:grpSpPr>
        <p:sp>
          <p:nvSpPr>
            <p:cNvPr id="4" name="Freihandform: Form 86">
              <a:extLst>
                <a:ext uri="{FF2B5EF4-FFF2-40B4-BE49-F238E27FC236}">
                  <a16:creationId xmlns:a16="http://schemas.microsoft.com/office/drawing/2014/main" id="{A380FD49-D801-7258-1D65-6BECE19F770E}"/>
                </a:ext>
              </a:extLst>
            </p:cNvPr>
            <p:cNvSpPr/>
            <p:nvPr/>
          </p:nvSpPr>
          <p:spPr bwMode="gray">
            <a:xfrm>
              <a:off x="10622512" y="6375376"/>
              <a:ext cx="124486" cy="139556"/>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grpFill/>
            <a:ln w="9525" cap="flat">
              <a:noFill/>
              <a:prstDash val="solid"/>
              <a:miter/>
            </a:ln>
          </p:spPr>
          <p:txBody>
            <a:bodyPr lIns="0" tIns="0" rIns="0" bIns="0" rtlCol="0" anchor="ctr"/>
            <a:lstStyle/>
            <a:p>
              <a:endParaRPr lang="en-US" sz="1350" dirty="0"/>
            </a:p>
          </p:txBody>
        </p:sp>
        <p:sp>
          <p:nvSpPr>
            <p:cNvPr id="5" name="Freihandform: Form 88">
              <a:extLst>
                <a:ext uri="{FF2B5EF4-FFF2-40B4-BE49-F238E27FC236}">
                  <a16:creationId xmlns:a16="http://schemas.microsoft.com/office/drawing/2014/main" id="{F38B8855-D4B2-82F1-2DEC-6E24BF7732D1}"/>
                </a:ext>
              </a:extLst>
            </p:cNvPr>
            <p:cNvSpPr/>
            <p:nvPr/>
          </p:nvSpPr>
          <p:spPr bwMode="gray">
            <a:xfrm>
              <a:off x="10421722" y="6334629"/>
              <a:ext cx="73331" cy="180303"/>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grpFill/>
            <a:ln w="9525" cap="flat">
              <a:noFill/>
              <a:prstDash val="solid"/>
              <a:miter/>
            </a:ln>
          </p:spPr>
          <p:txBody>
            <a:bodyPr lIns="0" tIns="0" rIns="0" bIns="0" rtlCol="0" anchor="ctr"/>
            <a:lstStyle/>
            <a:p>
              <a:endParaRPr lang="en-US" sz="1350" dirty="0"/>
            </a:p>
          </p:txBody>
        </p:sp>
        <p:sp>
          <p:nvSpPr>
            <p:cNvPr id="6" name="Freihandform: Form 92">
              <a:extLst>
                <a:ext uri="{FF2B5EF4-FFF2-40B4-BE49-F238E27FC236}">
                  <a16:creationId xmlns:a16="http://schemas.microsoft.com/office/drawing/2014/main" id="{8AB14E91-07B6-3ADF-9653-655D1A413395}"/>
                </a:ext>
              </a:extLst>
            </p:cNvPr>
            <p:cNvSpPr/>
            <p:nvPr/>
          </p:nvSpPr>
          <p:spPr bwMode="gray">
            <a:xfrm>
              <a:off x="10284375" y="6375376"/>
              <a:ext cx="118599" cy="139613"/>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grpFill/>
            <a:ln w="9525" cap="flat">
              <a:noFill/>
              <a:prstDash val="solid"/>
              <a:miter/>
            </a:ln>
          </p:spPr>
          <p:txBody>
            <a:bodyPr lIns="0" tIns="0" rIns="0" bIns="0" rtlCol="0" anchor="ctr"/>
            <a:lstStyle/>
            <a:p>
              <a:endParaRPr lang="en-US" sz="1350" dirty="0"/>
            </a:p>
          </p:txBody>
        </p:sp>
        <p:sp>
          <p:nvSpPr>
            <p:cNvPr id="7" name="Freihandform: Form 96">
              <a:extLst>
                <a:ext uri="{FF2B5EF4-FFF2-40B4-BE49-F238E27FC236}">
                  <a16:creationId xmlns:a16="http://schemas.microsoft.com/office/drawing/2014/main" id="{AC360F56-96D3-5D1A-06AD-3CA9DDA44FE1}"/>
                </a:ext>
              </a:extLst>
            </p:cNvPr>
            <p:cNvSpPr/>
            <p:nvPr/>
          </p:nvSpPr>
          <p:spPr bwMode="gray">
            <a:xfrm>
              <a:off x="10505628" y="6374976"/>
              <a:ext cx="103396" cy="139899"/>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grpFill/>
            <a:ln w="9525" cap="flat">
              <a:noFill/>
              <a:prstDash val="solid"/>
              <a:miter/>
            </a:ln>
          </p:spPr>
          <p:txBody>
            <a:bodyPr lIns="0" tIns="0" rIns="0" bIns="0" rtlCol="0" anchor="ctr"/>
            <a:lstStyle/>
            <a:p>
              <a:endParaRPr lang="en-US" sz="1350" dirty="0"/>
            </a:p>
          </p:txBody>
        </p:sp>
        <p:sp>
          <p:nvSpPr>
            <p:cNvPr id="8" name="Freihandform: Form 97">
              <a:extLst>
                <a:ext uri="{FF2B5EF4-FFF2-40B4-BE49-F238E27FC236}">
                  <a16:creationId xmlns:a16="http://schemas.microsoft.com/office/drawing/2014/main" id="{6C9BD401-7146-D4BC-6B9E-6C31F93885CF}"/>
                </a:ext>
              </a:extLst>
            </p:cNvPr>
            <p:cNvSpPr/>
            <p:nvPr/>
          </p:nvSpPr>
          <p:spPr bwMode="gray">
            <a:xfrm>
              <a:off x="10087301" y="6334629"/>
              <a:ext cx="176841" cy="178360"/>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grpFill/>
            <a:ln w="9525" cap="flat">
              <a:noFill/>
              <a:prstDash val="solid"/>
              <a:miter/>
            </a:ln>
          </p:spPr>
          <p:txBody>
            <a:bodyPr lIns="0" tIns="0" rIns="0" bIns="0" rtlCol="0" anchor="ctr"/>
            <a:lstStyle/>
            <a:p>
              <a:endParaRPr lang="en-US" sz="1350" dirty="0"/>
            </a:p>
          </p:txBody>
        </p:sp>
      </p:grpSp>
    </p:spTree>
    <p:extLst>
      <p:ext uri="{BB962C8B-B14F-4D97-AF65-F5344CB8AC3E}">
        <p14:creationId xmlns:p14="http://schemas.microsoft.com/office/powerpoint/2010/main" val="12902038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0E392E3-350E-4ACC-9D1E-4479589FA6EE}"/>
              </a:ext>
            </a:extLst>
          </p:cNvPr>
          <p:cNvSpPr>
            <a:spLocks noGrp="1"/>
          </p:cNvSpPr>
          <p:nvPr>
            <p:ph type="dt" sz="half" idx="24"/>
          </p:nvPr>
        </p:nvSpPr>
        <p:spPr/>
        <p:txBody>
          <a:bodyPr/>
          <a:lstStyle>
            <a:lvl1pPr>
              <a:defRPr>
                <a:noFill/>
              </a:defRPr>
            </a:lvl1pPr>
          </a:lstStyle>
          <a:p>
            <a:fld id="{1A2C468F-7A5B-4568-BE53-95D92F96D502}" type="datetimeFigureOut">
              <a:rPr lang="fi-FI" smtClean="0"/>
              <a:t>11.9.2024</a:t>
            </a:fld>
            <a:endParaRPr lang="fi-FI"/>
          </a:p>
        </p:txBody>
      </p:sp>
      <p:sp>
        <p:nvSpPr>
          <p:cNvPr id="7" name="Slide Number Placeholder 6">
            <a:extLst>
              <a:ext uri="{FF2B5EF4-FFF2-40B4-BE49-F238E27FC236}">
                <a16:creationId xmlns:a16="http://schemas.microsoft.com/office/drawing/2014/main" id="{5AC1BC23-C6AA-4217-9761-3A6A300A2170}"/>
              </a:ext>
            </a:extLst>
          </p:cNvPr>
          <p:cNvSpPr>
            <a:spLocks noGrp="1"/>
          </p:cNvSpPr>
          <p:nvPr>
            <p:ph type="sldNum" sz="quarter" idx="26"/>
          </p:nvPr>
        </p:nvSpPr>
        <p:spPr/>
        <p:txBody>
          <a:bodyPr/>
          <a:lstStyle>
            <a:lvl1pPr>
              <a:defRPr>
                <a:noFill/>
              </a:defRPr>
            </a:lvl1pPr>
          </a:lstStyle>
          <a:p>
            <a:fld id="{1ADCA7B5-745C-479D-9331-E6384D0E18B3}" type="slidenum">
              <a:rPr lang="fi-FI" smtClean="0"/>
              <a:t>‹#›</a:t>
            </a:fld>
            <a:endParaRPr lang="fi-FI"/>
          </a:p>
        </p:txBody>
      </p:sp>
      <p:sp>
        <p:nvSpPr>
          <p:cNvPr id="24" name="Background Color">
            <a:extLst>
              <a:ext uri="{FF2B5EF4-FFF2-40B4-BE49-F238E27FC236}">
                <a16:creationId xmlns:a16="http://schemas.microsoft.com/office/drawing/2014/main" id="{191A47D9-273A-4E65-8656-6C18111DC187}"/>
              </a:ext>
            </a:extLst>
          </p:cNvPr>
          <p:cNvSpPr>
            <a:spLocks noChangeAspect="1"/>
          </p:cNvSpPr>
          <p:nvPr/>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marL="0" indent="0" algn="ctr">
              <a:lnSpc>
                <a:spcPct val="90000"/>
              </a:lnSpc>
              <a:spcAft>
                <a:spcPts val="750"/>
              </a:spcAft>
              <a:buFont typeface="Arial" panose="020B0604020202020204" pitchFamily="34" charset="0"/>
              <a:buNone/>
            </a:pPr>
            <a:endParaRPr lang="en-US" sz="1350" dirty="0">
              <a:solidFill>
                <a:schemeClr val="bg1"/>
              </a:solidFill>
            </a:endParaRPr>
          </a:p>
        </p:txBody>
      </p:sp>
      <p:sp>
        <p:nvSpPr>
          <p:cNvPr id="185" name="Headline">
            <a:extLst>
              <a:ext uri="{FF2B5EF4-FFF2-40B4-BE49-F238E27FC236}">
                <a16:creationId xmlns:a16="http://schemas.microsoft.com/office/drawing/2014/main" id="{F3051678-64D9-49CB-81F9-FC57EBA78F4A}"/>
              </a:ext>
            </a:extLst>
          </p:cNvPr>
          <p:cNvSpPr txBox="1">
            <a:spLocks/>
          </p:cNvSpPr>
          <p:nvPr/>
        </p:nvSpPr>
        <p:spPr bwMode="black">
          <a:xfrm>
            <a:off x="656491" y="1727202"/>
            <a:ext cx="3699383" cy="1524687"/>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US" sz="3600" dirty="0"/>
              <a:t>Partner for positive change</a:t>
            </a:r>
          </a:p>
        </p:txBody>
      </p:sp>
      <p:grpSp>
        <p:nvGrpSpPr>
          <p:cNvPr id="186" name="Points">
            <a:extLst>
              <a:ext uri="{FF2B5EF4-FFF2-40B4-BE49-F238E27FC236}">
                <a16:creationId xmlns:a16="http://schemas.microsoft.com/office/drawing/2014/main" id="{AE759637-1F41-416B-81C2-126E194398B1}"/>
              </a:ext>
            </a:extLst>
          </p:cNvPr>
          <p:cNvGrpSpPr>
            <a:grpSpLocks noChangeAspect="1"/>
          </p:cNvGrpSpPr>
          <p:nvPr/>
        </p:nvGrpSpPr>
        <p:grpSpPr bwMode="black">
          <a:xfrm>
            <a:off x="2103738" y="6463376"/>
            <a:ext cx="6720306" cy="47627"/>
            <a:chOff x="2804619" y="6418386"/>
            <a:chExt cx="8959242" cy="47627"/>
          </a:xfrm>
          <a:solidFill>
            <a:schemeClr val="bg1"/>
          </a:solidFill>
        </p:grpSpPr>
        <p:sp>
          <p:nvSpPr>
            <p:cNvPr id="187" name="Freihandform: Form 186">
              <a:extLst>
                <a:ext uri="{FF2B5EF4-FFF2-40B4-BE49-F238E27FC236}">
                  <a16:creationId xmlns:a16="http://schemas.microsoft.com/office/drawing/2014/main" id="{4BC415F2-DAD7-4776-BB8F-906938AAA63F}"/>
                </a:ext>
              </a:extLst>
            </p:cNvPr>
            <p:cNvSpPr/>
            <p:nvPr/>
          </p:nvSpPr>
          <p:spPr bwMode="black">
            <a:xfrm>
              <a:off x="2804619"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188" name="Freihandform: Form 187">
              <a:extLst>
                <a:ext uri="{FF2B5EF4-FFF2-40B4-BE49-F238E27FC236}">
                  <a16:creationId xmlns:a16="http://schemas.microsoft.com/office/drawing/2014/main" id="{1355CDFD-33C4-45AF-BB8E-CE09F295A874}"/>
                </a:ext>
              </a:extLst>
            </p:cNvPr>
            <p:cNvSpPr/>
            <p:nvPr/>
          </p:nvSpPr>
          <p:spPr bwMode="black">
            <a:xfrm>
              <a:off x="3328697"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189" name="Freihandform: Form 188">
              <a:extLst>
                <a:ext uri="{FF2B5EF4-FFF2-40B4-BE49-F238E27FC236}">
                  <a16:creationId xmlns:a16="http://schemas.microsoft.com/office/drawing/2014/main" id="{DCFCF53C-39DE-4E9B-85DA-722B08E62DFF}"/>
                </a:ext>
              </a:extLst>
            </p:cNvPr>
            <p:cNvSpPr/>
            <p:nvPr/>
          </p:nvSpPr>
          <p:spPr bwMode="black">
            <a:xfrm>
              <a:off x="3852775"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190" name="Freihandform: Form 189">
              <a:extLst>
                <a:ext uri="{FF2B5EF4-FFF2-40B4-BE49-F238E27FC236}">
                  <a16:creationId xmlns:a16="http://schemas.microsoft.com/office/drawing/2014/main" id="{F0ED7444-3BB5-42C6-A476-409ED3B14DB7}"/>
                </a:ext>
              </a:extLst>
            </p:cNvPr>
            <p:cNvSpPr/>
            <p:nvPr/>
          </p:nvSpPr>
          <p:spPr bwMode="black">
            <a:xfrm>
              <a:off x="4376765" y="6418386"/>
              <a:ext cx="50092" cy="47627"/>
            </a:xfrm>
            <a:custGeom>
              <a:avLst/>
              <a:gdLst>
                <a:gd name="connsiteX0" fmla="*/ 32837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7"/>
                  </a:lnTo>
                  <a:lnTo>
                    <a:pt x="0" y="23857"/>
                  </a:lnTo>
                  <a:lnTo>
                    <a:pt x="4842" y="38560"/>
                  </a:lnTo>
                  <a:lnTo>
                    <a:pt x="17343" y="47627"/>
                  </a:lnTo>
                  <a:lnTo>
                    <a:pt x="32837"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1" name="Freihandform: Form 190">
              <a:extLst>
                <a:ext uri="{FF2B5EF4-FFF2-40B4-BE49-F238E27FC236}">
                  <a16:creationId xmlns:a16="http://schemas.microsoft.com/office/drawing/2014/main" id="{67DC6E8F-1700-4876-9968-9C2784707308}"/>
                </a:ext>
              </a:extLst>
            </p:cNvPr>
            <p:cNvSpPr/>
            <p:nvPr/>
          </p:nvSpPr>
          <p:spPr bwMode="black">
            <a:xfrm>
              <a:off x="4900843"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2" name="Freihandform: Form 191">
              <a:extLst>
                <a:ext uri="{FF2B5EF4-FFF2-40B4-BE49-F238E27FC236}">
                  <a16:creationId xmlns:a16="http://schemas.microsoft.com/office/drawing/2014/main" id="{7A754631-584C-4DB6-9671-152629DCB134}"/>
                </a:ext>
              </a:extLst>
            </p:cNvPr>
            <p:cNvSpPr/>
            <p:nvPr/>
          </p:nvSpPr>
          <p:spPr bwMode="black">
            <a:xfrm>
              <a:off x="5424921"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3" name="Freihandform: Form 192">
              <a:extLst>
                <a:ext uri="{FF2B5EF4-FFF2-40B4-BE49-F238E27FC236}">
                  <a16:creationId xmlns:a16="http://schemas.microsoft.com/office/drawing/2014/main" id="{FBFA571A-65F1-4A57-9559-6F7961AEF43F}"/>
                </a:ext>
              </a:extLst>
            </p:cNvPr>
            <p:cNvSpPr/>
            <p:nvPr/>
          </p:nvSpPr>
          <p:spPr bwMode="black">
            <a:xfrm>
              <a:off x="5948999"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194" name="Freihandform: Form 193">
              <a:extLst>
                <a:ext uri="{FF2B5EF4-FFF2-40B4-BE49-F238E27FC236}">
                  <a16:creationId xmlns:a16="http://schemas.microsoft.com/office/drawing/2014/main" id="{51E961FB-A40B-4FD1-88A8-435CEEBF0F6D}"/>
                </a:ext>
              </a:extLst>
            </p:cNvPr>
            <p:cNvSpPr/>
            <p:nvPr/>
          </p:nvSpPr>
          <p:spPr bwMode="black">
            <a:xfrm>
              <a:off x="6472989" y="6418386"/>
              <a:ext cx="50092" cy="47627"/>
            </a:xfrm>
            <a:custGeom>
              <a:avLst/>
              <a:gdLst>
                <a:gd name="connsiteX0" fmla="*/ 32838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7"/>
                  </a:lnTo>
                  <a:lnTo>
                    <a:pt x="0" y="23857"/>
                  </a:lnTo>
                  <a:lnTo>
                    <a:pt x="4842"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5" name="Freihandform: Form 194">
              <a:extLst>
                <a:ext uri="{FF2B5EF4-FFF2-40B4-BE49-F238E27FC236}">
                  <a16:creationId xmlns:a16="http://schemas.microsoft.com/office/drawing/2014/main" id="{6E53A273-0C52-487C-8464-E3552051C6BE}"/>
                </a:ext>
              </a:extLst>
            </p:cNvPr>
            <p:cNvSpPr/>
            <p:nvPr/>
          </p:nvSpPr>
          <p:spPr bwMode="black">
            <a:xfrm>
              <a:off x="6997067"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6" name="Freihandform: Form 195">
              <a:extLst>
                <a:ext uri="{FF2B5EF4-FFF2-40B4-BE49-F238E27FC236}">
                  <a16:creationId xmlns:a16="http://schemas.microsoft.com/office/drawing/2014/main" id="{7812B33C-E218-424C-B28F-0B429D9ACBF3}"/>
                </a:ext>
              </a:extLst>
            </p:cNvPr>
            <p:cNvSpPr/>
            <p:nvPr/>
          </p:nvSpPr>
          <p:spPr bwMode="black">
            <a:xfrm>
              <a:off x="7521145"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197" name="Freihandform: Form 196">
              <a:extLst>
                <a:ext uri="{FF2B5EF4-FFF2-40B4-BE49-F238E27FC236}">
                  <a16:creationId xmlns:a16="http://schemas.microsoft.com/office/drawing/2014/main" id="{6680BB7B-668F-4921-A47D-2B22176CFAC2}"/>
                </a:ext>
              </a:extLst>
            </p:cNvPr>
            <p:cNvSpPr/>
            <p:nvPr/>
          </p:nvSpPr>
          <p:spPr bwMode="black">
            <a:xfrm>
              <a:off x="7521145"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8" name="Freihandform: Form 197">
              <a:extLst>
                <a:ext uri="{FF2B5EF4-FFF2-40B4-BE49-F238E27FC236}">
                  <a16:creationId xmlns:a16="http://schemas.microsoft.com/office/drawing/2014/main" id="{08F045BE-C43D-4C6B-86D6-455FF42B3A4E}"/>
                </a:ext>
              </a:extLst>
            </p:cNvPr>
            <p:cNvSpPr/>
            <p:nvPr/>
          </p:nvSpPr>
          <p:spPr bwMode="black">
            <a:xfrm>
              <a:off x="8045223"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9" name="Freihandform: Form 198">
              <a:extLst>
                <a:ext uri="{FF2B5EF4-FFF2-40B4-BE49-F238E27FC236}">
                  <a16:creationId xmlns:a16="http://schemas.microsoft.com/office/drawing/2014/main" id="{B4AA09A3-B37A-487F-BC5F-F2F5E11039EC}"/>
                </a:ext>
              </a:extLst>
            </p:cNvPr>
            <p:cNvSpPr/>
            <p:nvPr/>
          </p:nvSpPr>
          <p:spPr bwMode="black">
            <a:xfrm>
              <a:off x="8569301"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0" name="Freihandform: Form 199">
              <a:extLst>
                <a:ext uri="{FF2B5EF4-FFF2-40B4-BE49-F238E27FC236}">
                  <a16:creationId xmlns:a16="http://schemas.microsoft.com/office/drawing/2014/main" id="{A18E41DE-1FD7-4666-9CFB-6A9655CAB2DA}"/>
                </a:ext>
              </a:extLst>
            </p:cNvPr>
            <p:cNvSpPr/>
            <p:nvPr/>
          </p:nvSpPr>
          <p:spPr bwMode="black">
            <a:xfrm>
              <a:off x="9093379"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1" name="Freihandform: Form 200">
              <a:extLst>
                <a:ext uri="{FF2B5EF4-FFF2-40B4-BE49-F238E27FC236}">
                  <a16:creationId xmlns:a16="http://schemas.microsoft.com/office/drawing/2014/main" id="{242A5766-7A11-4818-BC6F-DA7C14554AF7}"/>
                </a:ext>
              </a:extLst>
            </p:cNvPr>
            <p:cNvSpPr/>
            <p:nvPr/>
          </p:nvSpPr>
          <p:spPr bwMode="black">
            <a:xfrm>
              <a:off x="9617457"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2" name="Freihandform: Form 201">
              <a:extLst>
                <a:ext uri="{FF2B5EF4-FFF2-40B4-BE49-F238E27FC236}">
                  <a16:creationId xmlns:a16="http://schemas.microsoft.com/office/drawing/2014/main" id="{B168CEB5-0786-48F0-8FB2-1491C3A5E18F}"/>
                </a:ext>
              </a:extLst>
            </p:cNvPr>
            <p:cNvSpPr/>
            <p:nvPr/>
          </p:nvSpPr>
          <p:spPr bwMode="black">
            <a:xfrm>
              <a:off x="10141535"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3" name="Freihandform: Form 202">
              <a:extLst>
                <a:ext uri="{FF2B5EF4-FFF2-40B4-BE49-F238E27FC236}">
                  <a16:creationId xmlns:a16="http://schemas.microsoft.com/office/drawing/2014/main" id="{817329A3-C3B4-4FD3-B70A-7F7FD32D6519}"/>
                </a:ext>
              </a:extLst>
            </p:cNvPr>
            <p:cNvSpPr/>
            <p:nvPr/>
          </p:nvSpPr>
          <p:spPr bwMode="black">
            <a:xfrm>
              <a:off x="10665613"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4" name="Freihandform: Form 203">
              <a:extLst>
                <a:ext uri="{FF2B5EF4-FFF2-40B4-BE49-F238E27FC236}">
                  <a16:creationId xmlns:a16="http://schemas.microsoft.com/office/drawing/2014/main" id="{DECF67E3-4ED0-4B01-8182-8B7280CCD765}"/>
                </a:ext>
              </a:extLst>
            </p:cNvPr>
            <p:cNvSpPr/>
            <p:nvPr/>
          </p:nvSpPr>
          <p:spPr bwMode="black">
            <a:xfrm>
              <a:off x="11189691"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5" name="Freihandform: Form 204">
              <a:extLst>
                <a:ext uri="{FF2B5EF4-FFF2-40B4-BE49-F238E27FC236}">
                  <a16:creationId xmlns:a16="http://schemas.microsoft.com/office/drawing/2014/main" id="{EB75A6BF-64F7-4BA9-91B4-BCA5393F62B6}"/>
                </a:ext>
              </a:extLst>
            </p:cNvPr>
            <p:cNvSpPr/>
            <p:nvPr/>
          </p:nvSpPr>
          <p:spPr bwMode="black">
            <a:xfrm>
              <a:off x="11713769"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grpSp>
      <p:sp>
        <p:nvSpPr>
          <p:cNvPr id="64" name="Picture">
            <a:extLst>
              <a:ext uri="{FF2B5EF4-FFF2-40B4-BE49-F238E27FC236}">
                <a16:creationId xmlns:a16="http://schemas.microsoft.com/office/drawing/2014/main" id="{86D091BE-D902-4D32-BCF5-A83556B0BA48}"/>
              </a:ext>
            </a:extLst>
          </p:cNvPr>
          <p:cNvSpPr>
            <a:spLocks noGrp="1" noChangeAspect="1"/>
          </p:cNvSpPr>
          <p:nvPr>
            <p:ph type="pic" sz="quarter" idx="14" hasCustomPrompt="1"/>
          </p:nvPr>
        </p:nvSpPr>
        <p:spPr bwMode="ltGray">
          <a:xfrm>
            <a:off x="4903200" y="1346400"/>
            <a:ext cx="3390324" cy="4298412"/>
          </a:xfrm>
          <a:custGeom>
            <a:avLst/>
            <a:gdLst>
              <a:gd name="connsiteX0" fmla="*/ 1560894 w 4519844"/>
              <a:gd name="connsiteY0" fmla="*/ 0 h 4298412"/>
              <a:gd name="connsiteX1" fmla="*/ 2957868 w 4519844"/>
              <a:gd name="connsiteY1" fmla="*/ 0 h 4298412"/>
              <a:gd name="connsiteX2" fmla="*/ 4087838 w 4519844"/>
              <a:gd name="connsiteY2" fmla="*/ 821689 h 4298412"/>
              <a:gd name="connsiteX3" fmla="*/ 4090003 w 4519844"/>
              <a:gd name="connsiteY3" fmla="*/ 831466 h 4298412"/>
              <a:gd name="connsiteX4" fmla="*/ 4519844 w 4519844"/>
              <a:gd name="connsiteY4" fmla="*/ 2149206 h 4298412"/>
              <a:gd name="connsiteX5" fmla="*/ 4514420 w 4519844"/>
              <a:gd name="connsiteY5" fmla="*/ 2157889 h 4298412"/>
              <a:gd name="connsiteX6" fmla="*/ 4087838 w 4519844"/>
              <a:gd name="connsiteY6" fmla="*/ 3478888 h 4298412"/>
              <a:gd name="connsiteX7" fmla="*/ 4080237 w 4519844"/>
              <a:gd name="connsiteY7" fmla="*/ 3483230 h 4298412"/>
              <a:gd name="connsiteX8" fmla="*/ 2957868 w 4519844"/>
              <a:gd name="connsiteY8" fmla="*/ 4298412 h 4298412"/>
              <a:gd name="connsiteX9" fmla="*/ 1560894 w 4519844"/>
              <a:gd name="connsiteY9" fmla="*/ 4298412 h 4298412"/>
              <a:gd name="connsiteX10" fmla="*/ 432018 w 4519844"/>
              <a:gd name="connsiteY10" fmla="*/ 3478888 h 4298412"/>
              <a:gd name="connsiteX11" fmla="*/ 0 w 4519844"/>
              <a:gd name="connsiteY11" fmla="*/ 2149206 h 4298412"/>
              <a:gd name="connsiteX12" fmla="*/ 2177 w 4519844"/>
              <a:gd name="connsiteY12" fmla="*/ 2140522 h 4298412"/>
              <a:gd name="connsiteX13" fmla="*/ 432018 w 4519844"/>
              <a:gd name="connsiteY13" fmla="*/ 821689 h 42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9844" h="4298412">
                <a:moveTo>
                  <a:pt x="1560894" y="0"/>
                </a:moveTo>
                <a:lnTo>
                  <a:pt x="2957868" y="0"/>
                </a:lnTo>
                <a:lnTo>
                  <a:pt x="4087838" y="821689"/>
                </a:lnTo>
                <a:lnTo>
                  <a:pt x="4090003" y="831466"/>
                </a:lnTo>
                <a:lnTo>
                  <a:pt x="4519844" y="2149206"/>
                </a:lnTo>
                <a:lnTo>
                  <a:pt x="4514420" y="2157889"/>
                </a:lnTo>
                <a:lnTo>
                  <a:pt x="4087838" y="3478888"/>
                </a:lnTo>
                <a:lnTo>
                  <a:pt x="4080237" y="3483230"/>
                </a:lnTo>
                <a:lnTo>
                  <a:pt x="2957868" y="4298412"/>
                </a:lnTo>
                <a:lnTo>
                  <a:pt x="1560894" y="4298412"/>
                </a:lnTo>
                <a:lnTo>
                  <a:pt x="432018" y="3478888"/>
                </a:lnTo>
                <a:lnTo>
                  <a:pt x="0" y="2149206"/>
                </a:lnTo>
                <a:lnTo>
                  <a:pt x="2177" y="2140522"/>
                </a:lnTo>
                <a:lnTo>
                  <a:pt x="432018" y="821689"/>
                </a:lnTo>
                <a:close/>
              </a:path>
            </a:pathLst>
          </a:custGeom>
          <a:blipFill>
            <a:blip r:embed="rId2"/>
            <a:srcRect/>
            <a:stretch>
              <a:fillRect l="-1468" r="-1468"/>
            </a:stretch>
          </a:blipFill>
        </p:spPr>
        <p:txBody>
          <a:bodyPr wrap="square" lIns="144000" tIns="144000" rIns="144000" bIns="144000" anchor="ctr" anchorCtr="0">
            <a:noAutofit/>
          </a:bodyPr>
          <a:lstStyle>
            <a:lvl1pPr marL="0" indent="0" algn="ctr">
              <a:buNone/>
              <a:defRPr/>
            </a:lvl1pPr>
          </a:lstStyle>
          <a:p>
            <a:r>
              <a:rPr lang="en-US" dirty="0"/>
              <a:t>Picture</a:t>
            </a:r>
          </a:p>
        </p:txBody>
      </p:sp>
      <p:sp>
        <p:nvSpPr>
          <p:cNvPr id="51" name="Title">
            <a:extLst>
              <a:ext uri="{FF2B5EF4-FFF2-40B4-BE49-F238E27FC236}">
                <a16:creationId xmlns:a16="http://schemas.microsoft.com/office/drawing/2014/main" id="{4C3E4F7C-7205-4250-A395-FE84D9DBD4B5}"/>
              </a:ext>
            </a:extLst>
          </p:cNvPr>
          <p:cNvSpPr>
            <a:spLocks noGrp="1"/>
          </p:cNvSpPr>
          <p:nvPr>
            <p:ph type="title" hasCustomPrompt="1"/>
          </p:nvPr>
        </p:nvSpPr>
        <p:spPr bwMode="black">
          <a:xfrm>
            <a:off x="654843" y="4329000"/>
            <a:ext cx="3780000" cy="360000"/>
          </a:xfrm>
        </p:spPr>
        <p:txBody>
          <a:bodyPr vert="horz" lIns="0" tIns="0" rIns="0" bIns="0" rtlCol="0">
            <a:normAutofit/>
          </a:bodyPr>
          <a:lstStyle>
            <a:lvl1pPr>
              <a:defRPr lang="en-US" sz="1800" b="0" dirty="0">
                <a:solidFill>
                  <a:srgbClr val="FFFFFF"/>
                </a:solidFill>
                <a:latin typeface="+mn-lt"/>
                <a:ea typeface="+mn-ea"/>
                <a:cs typeface="+mn-cs"/>
              </a:defRPr>
            </a:lvl1pPr>
          </a:lstStyle>
          <a:p>
            <a:pPr marL="0" lvl="0" indent="0">
              <a:lnSpc>
                <a:spcPct val="110000"/>
              </a:lnSpc>
              <a:spcBef>
                <a:spcPts val="0"/>
              </a:spcBef>
              <a:spcAft>
                <a:spcPts val="0"/>
              </a:spcAft>
              <a:buClr>
                <a:schemeClr val="tx2"/>
              </a:buClr>
              <a:buSzPct val="90000"/>
              <a:buFont typeface="Arial" panose="020B0604020202020204" pitchFamily="34" charset="0"/>
            </a:pPr>
            <a:r>
              <a:rPr lang="en-US" dirty="0"/>
              <a:t>Click to add title</a:t>
            </a:r>
          </a:p>
        </p:txBody>
      </p:sp>
      <p:sp>
        <p:nvSpPr>
          <p:cNvPr id="47" name="Subtitle 2">
            <a:extLst>
              <a:ext uri="{FF2B5EF4-FFF2-40B4-BE49-F238E27FC236}">
                <a16:creationId xmlns:a16="http://schemas.microsoft.com/office/drawing/2014/main" id="{3999A18D-ACCF-4BB3-8DC7-8F24728BADF6}"/>
              </a:ext>
            </a:extLst>
          </p:cNvPr>
          <p:cNvSpPr>
            <a:spLocks noGrp="1"/>
          </p:cNvSpPr>
          <p:nvPr>
            <p:ph type="subTitle" idx="1"/>
          </p:nvPr>
        </p:nvSpPr>
        <p:spPr bwMode="black">
          <a:xfrm>
            <a:off x="656100" y="4716000"/>
            <a:ext cx="3780000" cy="720000"/>
          </a:xfrm>
        </p:spPr>
        <p:txBody>
          <a:bodyPr anchor="t"/>
          <a:lstStyle>
            <a:lvl1pPr marL="0" indent="0" algn="l">
              <a:spcBef>
                <a:spcPts val="0"/>
              </a:spcBef>
              <a:spcAft>
                <a:spcPts val="0"/>
              </a:spcAft>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GB" dirty="0"/>
          </a:p>
        </p:txBody>
      </p:sp>
      <p:sp>
        <p:nvSpPr>
          <p:cNvPr id="6" name="Footer Placeholder 5">
            <a:extLst>
              <a:ext uri="{FF2B5EF4-FFF2-40B4-BE49-F238E27FC236}">
                <a16:creationId xmlns:a16="http://schemas.microsoft.com/office/drawing/2014/main" id="{C42C93D4-5E5E-40BD-946E-DFA058A7892E}"/>
              </a:ext>
            </a:extLst>
          </p:cNvPr>
          <p:cNvSpPr>
            <a:spLocks noGrp="1"/>
          </p:cNvSpPr>
          <p:nvPr>
            <p:ph type="ftr" sz="quarter" idx="25"/>
          </p:nvPr>
        </p:nvSpPr>
        <p:spPr bwMode="black">
          <a:xfrm>
            <a:off x="656100" y="6354000"/>
            <a:ext cx="1175934" cy="252000"/>
          </a:xfrm>
        </p:spPr>
        <p:txBody>
          <a:bodyPr/>
          <a:lstStyle>
            <a:lvl1pPr>
              <a:defRPr sz="750">
                <a:solidFill>
                  <a:srgbClr val="EB2814"/>
                </a:solidFill>
              </a:defRPr>
            </a:lvl1pPr>
          </a:lstStyle>
          <a:p>
            <a:endParaRPr lang="fi-FI"/>
          </a:p>
        </p:txBody>
      </p:sp>
      <p:grpSp>
        <p:nvGrpSpPr>
          <p:cNvPr id="2" name="Group 1">
            <a:extLst>
              <a:ext uri="{FF2B5EF4-FFF2-40B4-BE49-F238E27FC236}">
                <a16:creationId xmlns:a16="http://schemas.microsoft.com/office/drawing/2014/main" id="{3FBB7856-735E-3B8E-2B1B-65815639DDC6}"/>
              </a:ext>
            </a:extLst>
          </p:cNvPr>
          <p:cNvGrpSpPr>
            <a:grpSpLocks noChangeAspect="1"/>
          </p:cNvGrpSpPr>
          <p:nvPr/>
        </p:nvGrpSpPr>
        <p:grpSpPr>
          <a:xfrm>
            <a:off x="661501" y="662400"/>
            <a:ext cx="1413071" cy="515108"/>
            <a:chOff x="10087301" y="6334629"/>
            <a:chExt cx="659697" cy="180360"/>
          </a:xfrm>
          <a:solidFill>
            <a:schemeClr val="bg1"/>
          </a:solidFill>
        </p:grpSpPr>
        <p:sp>
          <p:nvSpPr>
            <p:cNvPr id="3" name="Freihandform: Form 86">
              <a:extLst>
                <a:ext uri="{FF2B5EF4-FFF2-40B4-BE49-F238E27FC236}">
                  <a16:creationId xmlns:a16="http://schemas.microsoft.com/office/drawing/2014/main" id="{648CDEA6-9599-A011-9825-14D9442A7083}"/>
                </a:ext>
              </a:extLst>
            </p:cNvPr>
            <p:cNvSpPr/>
            <p:nvPr/>
          </p:nvSpPr>
          <p:spPr bwMode="gray">
            <a:xfrm>
              <a:off x="10622512" y="6375376"/>
              <a:ext cx="124486" cy="139556"/>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grpFill/>
            <a:ln w="9525" cap="flat">
              <a:noFill/>
              <a:prstDash val="solid"/>
              <a:miter/>
            </a:ln>
          </p:spPr>
          <p:txBody>
            <a:bodyPr lIns="0" tIns="0" rIns="0" bIns="0" rtlCol="0" anchor="ctr"/>
            <a:lstStyle/>
            <a:p>
              <a:endParaRPr lang="en-US" sz="1350" dirty="0"/>
            </a:p>
          </p:txBody>
        </p:sp>
        <p:sp>
          <p:nvSpPr>
            <p:cNvPr id="4" name="Freihandform: Form 88">
              <a:extLst>
                <a:ext uri="{FF2B5EF4-FFF2-40B4-BE49-F238E27FC236}">
                  <a16:creationId xmlns:a16="http://schemas.microsoft.com/office/drawing/2014/main" id="{2C7686E5-91F9-5FF1-239E-372AB4EE8BE5}"/>
                </a:ext>
              </a:extLst>
            </p:cNvPr>
            <p:cNvSpPr/>
            <p:nvPr/>
          </p:nvSpPr>
          <p:spPr bwMode="gray">
            <a:xfrm>
              <a:off x="10421722" y="6334629"/>
              <a:ext cx="73331" cy="180303"/>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grpFill/>
            <a:ln w="9525" cap="flat">
              <a:noFill/>
              <a:prstDash val="solid"/>
              <a:miter/>
            </a:ln>
          </p:spPr>
          <p:txBody>
            <a:bodyPr lIns="0" tIns="0" rIns="0" bIns="0" rtlCol="0" anchor="ctr"/>
            <a:lstStyle/>
            <a:p>
              <a:endParaRPr lang="en-US" sz="1350" dirty="0"/>
            </a:p>
          </p:txBody>
        </p:sp>
        <p:sp>
          <p:nvSpPr>
            <p:cNvPr id="8" name="Freihandform: Form 92">
              <a:extLst>
                <a:ext uri="{FF2B5EF4-FFF2-40B4-BE49-F238E27FC236}">
                  <a16:creationId xmlns:a16="http://schemas.microsoft.com/office/drawing/2014/main" id="{793AC009-8FEA-8CA9-1F73-2CBC2528FAC1}"/>
                </a:ext>
              </a:extLst>
            </p:cNvPr>
            <p:cNvSpPr/>
            <p:nvPr/>
          </p:nvSpPr>
          <p:spPr bwMode="gray">
            <a:xfrm>
              <a:off x="10284375" y="6375376"/>
              <a:ext cx="118599" cy="139613"/>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grpFill/>
            <a:ln w="9525" cap="flat">
              <a:noFill/>
              <a:prstDash val="solid"/>
              <a:miter/>
            </a:ln>
          </p:spPr>
          <p:txBody>
            <a:bodyPr lIns="0" tIns="0" rIns="0" bIns="0" rtlCol="0" anchor="ctr"/>
            <a:lstStyle/>
            <a:p>
              <a:endParaRPr lang="en-US" sz="1350" dirty="0"/>
            </a:p>
          </p:txBody>
        </p:sp>
        <p:sp>
          <p:nvSpPr>
            <p:cNvPr id="9" name="Freihandform: Form 96">
              <a:extLst>
                <a:ext uri="{FF2B5EF4-FFF2-40B4-BE49-F238E27FC236}">
                  <a16:creationId xmlns:a16="http://schemas.microsoft.com/office/drawing/2014/main" id="{5F71A8DC-1A7E-B1BA-4574-3E5FDCDC26B4}"/>
                </a:ext>
              </a:extLst>
            </p:cNvPr>
            <p:cNvSpPr/>
            <p:nvPr/>
          </p:nvSpPr>
          <p:spPr bwMode="gray">
            <a:xfrm>
              <a:off x="10505628" y="6374976"/>
              <a:ext cx="103396" cy="139899"/>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grpFill/>
            <a:ln w="9525" cap="flat">
              <a:noFill/>
              <a:prstDash val="solid"/>
              <a:miter/>
            </a:ln>
          </p:spPr>
          <p:txBody>
            <a:bodyPr lIns="0" tIns="0" rIns="0" bIns="0" rtlCol="0" anchor="ctr"/>
            <a:lstStyle/>
            <a:p>
              <a:endParaRPr lang="en-US" sz="1350" dirty="0"/>
            </a:p>
          </p:txBody>
        </p:sp>
        <p:sp>
          <p:nvSpPr>
            <p:cNvPr id="10" name="Freihandform: Form 97">
              <a:extLst>
                <a:ext uri="{FF2B5EF4-FFF2-40B4-BE49-F238E27FC236}">
                  <a16:creationId xmlns:a16="http://schemas.microsoft.com/office/drawing/2014/main" id="{7B46858D-FFD6-8F8B-2499-7651B03FD9EF}"/>
                </a:ext>
              </a:extLst>
            </p:cNvPr>
            <p:cNvSpPr/>
            <p:nvPr/>
          </p:nvSpPr>
          <p:spPr bwMode="gray">
            <a:xfrm>
              <a:off x="10087301" y="6334629"/>
              <a:ext cx="176841" cy="178360"/>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grpFill/>
            <a:ln w="9525" cap="flat">
              <a:noFill/>
              <a:prstDash val="solid"/>
              <a:miter/>
            </a:ln>
          </p:spPr>
          <p:txBody>
            <a:bodyPr lIns="0" tIns="0" rIns="0" bIns="0" rtlCol="0" anchor="ctr"/>
            <a:lstStyle/>
            <a:p>
              <a:endParaRPr lang="en-US" sz="1350" dirty="0"/>
            </a:p>
          </p:txBody>
        </p:sp>
      </p:grpSp>
      <p:sp>
        <p:nvSpPr>
          <p:cNvPr id="11" name="Website">
            <a:extLst>
              <a:ext uri="{FF2B5EF4-FFF2-40B4-BE49-F238E27FC236}">
                <a16:creationId xmlns:a16="http://schemas.microsoft.com/office/drawing/2014/main" id="{B8128FFC-8926-4E9D-3C2E-FCDFB2FA8F77}"/>
              </a:ext>
            </a:extLst>
          </p:cNvPr>
          <p:cNvSpPr txBox="1">
            <a:spLocks noChangeAspect="1"/>
          </p:cNvSpPr>
          <p:nvPr/>
        </p:nvSpPr>
        <p:spPr bwMode="black">
          <a:xfrm>
            <a:off x="2715291" y="5738930"/>
            <a:ext cx="1170909" cy="230832"/>
          </a:xfrm>
          <a:prstGeom prst="rect">
            <a:avLst/>
          </a:prstGeom>
          <a:noFill/>
        </p:spPr>
        <p:txBody>
          <a:bodyPr wrap="square" lIns="0" tIns="0" rIns="0" bIns="0" rtlCol="0" anchor="ctr" anchorCtr="0">
            <a:spAutoFit/>
          </a:bodyPr>
          <a:lstStyle/>
          <a:p>
            <a:r>
              <a:rPr lang="en-GB" sz="1500" b="1" u="none" dirty="0" err="1">
                <a:solidFill>
                  <a:schemeClr val="bg1"/>
                </a:solidFill>
              </a:rPr>
              <a:t>metso.com</a:t>
            </a:r>
            <a:endParaRPr lang="en-GB" sz="1500" b="1" u="none" dirty="0">
              <a:solidFill>
                <a:schemeClr val="bg1"/>
              </a:solidFill>
            </a:endParaRPr>
          </a:p>
        </p:txBody>
      </p:sp>
      <p:sp>
        <p:nvSpPr>
          <p:cNvPr id="17" name="Rectangle 16">
            <a:hlinkClick r:id="rId3"/>
            <a:extLst>
              <a:ext uri="{FF2B5EF4-FFF2-40B4-BE49-F238E27FC236}">
                <a16:creationId xmlns:a16="http://schemas.microsoft.com/office/drawing/2014/main" id="{EF13B38F-C52A-03B8-FABC-BAB4E872C5D4}"/>
              </a:ext>
            </a:extLst>
          </p:cNvPr>
          <p:cNvSpPr/>
          <p:nvPr/>
        </p:nvSpPr>
        <p:spPr>
          <a:xfrm>
            <a:off x="2715291" y="5699370"/>
            <a:ext cx="1056609" cy="32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en-GB" sz="1350" dirty="0">
              <a:solidFill>
                <a:schemeClr val="bg1"/>
              </a:solidFill>
            </a:endParaRPr>
          </a:p>
        </p:txBody>
      </p:sp>
      <p:pic>
        <p:nvPicPr>
          <p:cNvPr id="19" name="Picture 18" descr="A black and white logo&#10;&#10;Description automatically generated">
            <a:hlinkClick r:id="rId4"/>
            <a:extLst>
              <a:ext uri="{FF2B5EF4-FFF2-40B4-BE49-F238E27FC236}">
                <a16:creationId xmlns:a16="http://schemas.microsoft.com/office/drawing/2014/main" id="{BE8FDA38-F0AD-94D6-1F80-9839C5BB8D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555" y="5703879"/>
            <a:ext cx="266420" cy="355226"/>
          </a:xfrm>
          <a:prstGeom prst="rect">
            <a:avLst/>
          </a:prstGeom>
        </p:spPr>
      </p:pic>
      <p:pic>
        <p:nvPicPr>
          <p:cNvPr id="21" name="Picture 20" descr="A black and white x&#10;&#10;Description automatically generated">
            <a:hlinkClick r:id="rId6"/>
            <a:extLst>
              <a:ext uri="{FF2B5EF4-FFF2-40B4-BE49-F238E27FC236}">
                <a16:creationId xmlns:a16="http://schemas.microsoft.com/office/drawing/2014/main" id="{D3FF4749-F7C2-5978-0053-F57DDDB107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4561" y="5703879"/>
            <a:ext cx="266420" cy="355226"/>
          </a:xfrm>
          <a:prstGeom prst="rect">
            <a:avLst/>
          </a:prstGeom>
        </p:spPr>
      </p:pic>
      <p:pic>
        <p:nvPicPr>
          <p:cNvPr id="23" name="Picture 22" descr="A black square with white letters in it&#10;&#10;Description automatically generated">
            <a:hlinkClick r:id="rId8"/>
            <a:extLst>
              <a:ext uri="{FF2B5EF4-FFF2-40B4-BE49-F238E27FC236}">
                <a16:creationId xmlns:a16="http://schemas.microsoft.com/office/drawing/2014/main" id="{563A142A-FB3E-519A-859A-D40BB055DB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550" y="5703879"/>
            <a:ext cx="266420" cy="355226"/>
          </a:xfrm>
          <a:prstGeom prst="rect">
            <a:avLst/>
          </a:prstGeom>
        </p:spPr>
      </p:pic>
      <p:pic>
        <p:nvPicPr>
          <p:cNvPr id="26" name="Picture 25" descr="A black and white play button&#10;&#10;Description automatically generated">
            <a:hlinkClick r:id="rId10"/>
            <a:extLst>
              <a:ext uri="{FF2B5EF4-FFF2-40B4-BE49-F238E27FC236}">
                <a16:creationId xmlns:a16="http://schemas.microsoft.com/office/drawing/2014/main" id="{C350FA81-AA79-0FB0-F49A-896B5FA846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74571" y="5703879"/>
            <a:ext cx="266420" cy="355226"/>
          </a:xfrm>
          <a:prstGeom prst="rect">
            <a:avLst/>
          </a:prstGeom>
        </p:spPr>
      </p:pic>
      <p:pic>
        <p:nvPicPr>
          <p:cNvPr id="28" name="Picture 27" descr="A black and white logo&#10;&#10;Description automatically generated">
            <a:hlinkClick r:id="rId12"/>
            <a:extLst>
              <a:ext uri="{FF2B5EF4-FFF2-40B4-BE49-F238E27FC236}">
                <a16:creationId xmlns:a16="http://schemas.microsoft.com/office/drawing/2014/main" id="{6256EE67-46F6-E345-CD83-5415665C5F4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19567" y="5703879"/>
            <a:ext cx="266420" cy="355226"/>
          </a:xfrm>
          <a:prstGeom prst="rect">
            <a:avLst/>
          </a:prstGeom>
        </p:spPr>
      </p:pic>
    </p:spTree>
    <p:extLst>
      <p:ext uri="{BB962C8B-B14F-4D97-AF65-F5344CB8AC3E}">
        <p14:creationId xmlns:p14="http://schemas.microsoft.com/office/powerpoint/2010/main" val="29790079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1_End Slid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0E392E3-350E-4ACC-9D1E-4479589FA6EE}"/>
              </a:ext>
            </a:extLst>
          </p:cNvPr>
          <p:cNvSpPr>
            <a:spLocks noGrp="1"/>
          </p:cNvSpPr>
          <p:nvPr>
            <p:ph type="dt" sz="half" idx="24"/>
          </p:nvPr>
        </p:nvSpPr>
        <p:spPr/>
        <p:txBody>
          <a:bodyPr/>
          <a:lstStyle>
            <a:lvl1pPr>
              <a:defRPr>
                <a:noFill/>
              </a:defRPr>
            </a:lvl1pPr>
          </a:lstStyle>
          <a:p>
            <a:fld id="{1A2C468F-7A5B-4568-BE53-95D92F96D502}" type="datetimeFigureOut">
              <a:rPr lang="fi-FI" smtClean="0"/>
              <a:t>11.9.2024</a:t>
            </a:fld>
            <a:endParaRPr lang="fi-FI"/>
          </a:p>
        </p:txBody>
      </p:sp>
      <p:sp>
        <p:nvSpPr>
          <p:cNvPr id="7" name="Slide Number Placeholder 6">
            <a:extLst>
              <a:ext uri="{FF2B5EF4-FFF2-40B4-BE49-F238E27FC236}">
                <a16:creationId xmlns:a16="http://schemas.microsoft.com/office/drawing/2014/main" id="{5AC1BC23-C6AA-4217-9761-3A6A300A2170}"/>
              </a:ext>
            </a:extLst>
          </p:cNvPr>
          <p:cNvSpPr>
            <a:spLocks noGrp="1"/>
          </p:cNvSpPr>
          <p:nvPr>
            <p:ph type="sldNum" sz="quarter" idx="26"/>
          </p:nvPr>
        </p:nvSpPr>
        <p:spPr/>
        <p:txBody>
          <a:bodyPr/>
          <a:lstStyle>
            <a:lvl1pPr>
              <a:defRPr>
                <a:noFill/>
              </a:defRPr>
            </a:lvl1pPr>
          </a:lstStyle>
          <a:p>
            <a:fld id="{1ADCA7B5-745C-479D-9331-E6384D0E18B3}" type="slidenum">
              <a:rPr lang="fi-FI" smtClean="0"/>
              <a:t>‹#›</a:t>
            </a:fld>
            <a:endParaRPr lang="fi-FI"/>
          </a:p>
        </p:txBody>
      </p:sp>
      <p:sp>
        <p:nvSpPr>
          <p:cNvPr id="24" name="Background Color">
            <a:extLst>
              <a:ext uri="{FF2B5EF4-FFF2-40B4-BE49-F238E27FC236}">
                <a16:creationId xmlns:a16="http://schemas.microsoft.com/office/drawing/2014/main" id="{191A47D9-273A-4E65-8656-6C18111DC187}"/>
              </a:ext>
            </a:extLst>
          </p:cNvPr>
          <p:cNvSpPr>
            <a:spLocks noChangeAspect="1"/>
          </p:cNvSpPr>
          <p:nvPr/>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marL="0" indent="0" algn="ctr">
              <a:lnSpc>
                <a:spcPct val="90000"/>
              </a:lnSpc>
              <a:spcAft>
                <a:spcPts val="750"/>
              </a:spcAft>
              <a:buFont typeface="Arial" panose="020B0604020202020204" pitchFamily="34" charset="0"/>
              <a:buNone/>
            </a:pPr>
            <a:endParaRPr lang="en-US" sz="1350" dirty="0">
              <a:solidFill>
                <a:schemeClr val="bg1"/>
              </a:solidFill>
            </a:endParaRPr>
          </a:p>
        </p:txBody>
      </p:sp>
      <p:sp>
        <p:nvSpPr>
          <p:cNvPr id="185" name="Headline">
            <a:extLst>
              <a:ext uri="{FF2B5EF4-FFF2-40B4-BE49-F238E27FC236}">
                <a16:creationId xmlns:a16="http://schemas.microsoft.com/office/drawing/2014/main" id="{F3051678-64D9-49CB-81F9-FC57EBA78F4A}"/>
              </a:ext>
            </a:extLst>
          </p:cNvPr>
          <p:cNvSpPr txBox="1">
            <a:spLocks/>
          </p:cNvSpPr>
          <p:nvPr/>
        </p:nvSpPr>
        <p:spPr bwMode="black">
          <a:xfrm>
            <a:off x="656491" y="1727202"/>
            <a:ext cx="3699383" cy="1524687"/>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US" sz="3600" dirty="0"/>
              <a:t>Partner for positive change</a:t>
            </a:r>
          </a:p>
        </p:txBody>
      </p:sp>
      <p:grpSp>
        <p:nvGrpSpPr>
          <p:cNvPr id="186" name="Points">
            <a:extLst>
              <a:ext uri="{FF2B5EF4-FFF2-40B4-BE49-F238E27FC236}">
                <a16:creationId xmlns:a16="http://schemas.microsoft.com/office/drawing/2014/main" id="{AE759637-1F41-416B-81C2-126E194398B1}"/>
              </a:ext>
            </a:extLst>
          </p:cNvPr>
          <p:cNvGrpSpPr>
            <a:grpSpLocks noChangeAspect="1"/>
          </p:cNvGrpSpPr>
          <p:nvPr/>
        </p:nvGrpSpPr>
        <p:grpSpPr bwMode="black">
          <a:xfrm>
            <a:off x="2103738" y="6463376"/>
            <a:ext cx="6720306" cy="47627"/>
            <a:chOff x="2804619" y="6418386"/>
            <a:chExt cx="8959242" cy="47627"/>
          </a:xfrm>
          <a:solidFill>
            <a:schemeClr val="bg1"/>
          </a:solidFill>
        </p:grpSpPr>
        <p:sp>
          <p:nvSpPr>
            <p:cNvPr id="187" name="Freihandform: Form 186">
              <a:extLst>
                <a:ext uri="{FF2B5EF4-FFF2-40B4-BE49-F238E27FC236}">
                  <a16:creationId xmlns:a16="http://schemas.microsoft.com/office/drawing/2014/main" id="{4BC415F2-DAD7-4776-BB8F-906938AAA63F}"/>
                </a:ext>
              </a:extLst>
            </p:cNvPr>
            <p:cNvSpPr/>
            <p:nvPr/>
          </p:nvSpPr>
          <p:spPr bwMode="black">
            <a:xfrm>
              <a:off x="2804619"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188" name="Freihandform: Form 187">
              <a:extLst>
                <a:ext uri="{FF2B5EF4-FFF2-40B4-BE49-F238E27FC236}">
                  <a16:creationId xmlns:a16="http://schemas.microsoft.com/office/drawing/2014/main" id="{1355CDFD-33C4-45AF-BB8E-CE09F295A874}"/>
                </a:ext>
              </a:extLst>
            </p:cNvPr>
            <p:cNvSpPr/>
            <p:nvPr/>
          </p:nvSpPr>
          <p:spPr bwMode="black">
            <a:xfrm>
              <a:off x="3328697"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189" name="Freihandform: Form 188">
              <a:extLst>
                <a:ext uri="{FF2B5EF4-FFF2-40B4-BE49-F238E27FC236}">
                  <a16:creationId xmlns:a16="http://schemas.microsoft.com/office/drawing/2014/main" id="{DCFCF53C-39DE-4E9B-85DA-722B08E62DFF}"/>
                </a:ext>
              </a:extLst>
            </p:cNvPr>
            <p:cNvSpPr/>
            <p:nvPr/>
          </p:nvSpPr>
          <p:spPr bwMode="black">
            <a:xfrm>
              <a:off x="3852775"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190" name="Freihandform: Form 189">
              <a:extLst>
                <a:ext uri="{FF2B5EF4-FFF2-40B4-BE49-F238E27FC236}">
                  <a16:creationId xmlns:a16="http://schemas.microsoft.com/office/drawing/2014/main" id="{F0ED7444-3BB5-42C6-A476-409ED3B14DB7}"/>
                </a:ext>
              </a:extLst>
            </p:cNvPr>
            <p:cNvSpPr/>
            <p:nvPr/>
          </p:nvSpPr>
          <p:spPr bwMode="black">
            <a:xfrm>
              <a:off x="4376765" y="6418386"/>
              <a:ext cx="50092" cy="47627"/>
            </a:xfrm>
            <a:custGeom>
              <a:avLst/>
              <a:gdLst>
                <a:gd name="connsiteX0" fmla="*/ 32837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7"/>
                  </a:lnTo>
                  <a:lnTo>
                    <a:pt x="0" y="23857"/>
                  </a:lnTo>
                  <a:lnTo>
                    <a:pt x="4842" y="38560"/>
                  </a:lnTo>
                  <a:lnTo>
                    <a:pt x="17343" y="47627"/>
                  </a:lnTo>
                  <a:lnTo>
                    <a:pt x="32837"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1" name="Freihandform: Form 190">
              <a:extLst>
                <a:ext uri="{FF2B5EF4-FFF2-40B4-BE49-F238E27FC236}">
                  <a16:creationId xmlns:a16="http://schemas.microsoft.com/office/drawing/2014/main" id="{67DC6E8F-1700-4876-9968-9C2784707308}"/>
                </a:ext>
              </a:extLst>
            </p:cNvPr>
            <p:cNvSpPr/>
            <p:nvPr/>
          </p:nvSpPr>
          <p:spPr bwMode="black">
            <a:xfrm>
              <a:off x="4900843"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2" name="Freihandform: Form 191">
              <a:extLst>
                <a:ext uri="{FF2B5EF4-FFF2-40B4-BE49-F238E27FC236}">
                  <a16:creationId xmlns:a16="http://schemas.microsoft.com/office/drawing/2014/main" id="{7A754631-584C-4DB6-9671-152629DCB134}"/>
                </a:ext>
              </a:extLst>
            </p:cNvPr>
            <p:cNvSpPr/>
            <p:nvPr/>
          </p:nvSpPr>
          <p:spPr bwMode="black">
            <a:xfrm>
              <a:off x="5424921"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3" name="Freihandform: Form 192">
              <a:extLst>
                <a:ext uri="{FF2B5EF4-FFF2-40B4-BE49-F238E27FC236}">
                  <a16:creationId xmlns:a16="http://schemas.microsoft.com/office/drawing/2014/main" id="{FBFA571A-65F1-4A57-9559-6F7961AEF43F}"/>
                </a:ext>
              </a:extLst>
            </p:cNvPr>
            <p:cNvSpPr/>
            <p:nvPr/>
          </p:nvSpPr>
          <p:spPr bwMode="black">
            <a:xfrm>
              <a:off x="5948999"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194" name="Freihandform: Form 193">
              <a:extLst>
                <a:ext uri="{FF2B5EF4-FFF2-40B4-BE49-F238E27FC236}">
                  <a16:creationId xmlns:a16="http://schemas.microsoft.com/office/drawing/2014/main" id="{51E961FB-A40B-4FD1-88A8-435CEEBF0F6D}"/>
                </a:ext>
              </a:extLst>
            </p:cNvPr>
            <p:cNvSpPr/>
            <p:nvPr/>
          </p:nvSpPr>
          <p:spPr bwMode="black">
            <a:xfrm>
              <a:off x="6472989" y="6418386"/>
              <a:ext cx="50092" cy="47627"/>
            </a:xfrm>
            <a:custGeom>
              <a:avLst/>
              <a:gdLst>
                <a:gd name="connsiteX0" fmla="*/ 32838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7"/>
                  </a:lnTo>
                  <a:lnTo>
                    <a:pt x="0" y="23857"/>
                  </a:lnTo>
                  <a:lnTo>
                    <a:pt x="4842"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5" name="Freihandform: Form 194">
              <a:extLst>
                <a:ext uri="{FF2B5EF4-FFF2-40B4-BE49-F238E27FC236}">
                  <a16:creationId xmlns:a16="http://schemas.microsoft.com/office/drawing/2014/main" id="{6E53A273-0C52-487C-8464-E3552051C6BE}"/>
                </a:ext>
              </a:extLst>
            </p:cNvPr>
            <p:cNvSpPr/>
            <p:nvPr/>
          </p:nvSpPr>
          <p:spPr bwMode="black">
            <a:xfrm>
              <a:off x="6997067"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6" name="Freihandform: Form 195">
              <a:extLst>
                <a:ext uri="{FF2B5EF4-FFF2-40B4-BE49-F238E27FC236}">
                  <a16:creationId xmlns:a16="http://schemas.microsoft.com/office/drawing/2014/main" id="{7812B33C-E218-424C-B28F-0B429D9ACBF3}"/>
                </a:ext>
              </a:extLst>
            </p:cNvPr>
            <p:cNvSpPr/>
            <p:nvPr/>
          </p:nvSpPr>
          <p:spPr bwMode="black">
            <a:xfrm>
              <a:off x="7521145"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197" name="Freihandform: Form 196">
              <a:extLst>
                <a:ext uri="{FF2B5EF4-FFF2-40B4-BE49-F238E27FC236}">
                  <a16:creationId xmlns:a16="http://schemas.microsoft.com/office/drawing/2014/main" id="{6680BB7B-668F-4921-A47D-2B22176CFAC2}"/>
                </a:ext>
              </a:extLst>
            </p:cNvPr>
            <p:cNvSpPr/>
            <p:nvPr/>
          </p:nvSpPr>
          <p:spPr bwMode="black">
            <a:xfrm>
              <a:off x="7521145"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8" name="Freihandform: Form 197">
              <a:extLst>
                <a:ext uri="{FF2B5EF4-FFF2-40B4-BE49-F238E27FC236}">
                  <a16:creationId xmlns:a16="http://schemas.microsoft.com/office/drawing/2014/main" id="{08F045BE-C43D-4C6B-86D6-455FF42B3A4E}"/>
                </a:ext>
              </a:extLst>
            </p:cNvPr>
            <p:cNvSpPr/>
            <p:nvPr/>
          </p:nvSpPr>
          <p:spPr bwMode="black">
            <a:xfrm>
              <a:off x="8045223"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9" name="Freihandform: Form 198">
              <a:extLst>
                <a:ext uri="{FF2B5EF4-FFF2-40B4-BE49-F238E27FC236}">
                  <a16:creationId xmlns:a16="http://schemas.microsoft.com/office/drawing/2014/main" id="{B4AA09A3-B37A-487F-BC5F-F2F5E11039EC}"/>
                </a:ext>
              </a:extLst>
            </p:cNvPr>
            <p:cNvSpPr/>
            <p:nvPr/>
          </p:nvSpPr>
          <p:spPr bwMode="black">
            <a:xfrm>
              <a:off x="8569301"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0" name="Freihandform: Form 199">
              <a:extLst>
                <a:ext uri="{FF2B5EF4-FFF2-40B4-BE49-F238E27FC236}">
                  <a16:creationId xmlns:a16="http://schemas.microsoft.com/office/drawing/2014/main" id="{A18E41DE-1FD7-4666-9CFB-6A9655CAB2DA}"/>
                </a:ext>
              </a:extLst>
            </p:cNvPr>
            <p:cNvSpPr/>
            <p:nvPr/>
          </p:nvSpPr>
          <p:spPr bwMode="black">
            <a:xfrm>
              <a:off x="9093379"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1" name="Freihandform: Form 200">
              <a:extLst>
                <a:ext uri="{FF2B5EF4-FFF2-40B4-BE49-F238E27FC236}">
                  <a16:creationId xmlns:a16="http://schemas.microsoft.com/office/drawing/2014/main" id="{242A5766-7A11-4818-BC6F-DA7C14554AF7}"/>
                </a:ext>
              </a:extLst>
            </p:cNvPr>
            <p:cNvSpPr/>
            <p:nvPr/>
          </p:nvSpPr>
          <p:spPr bwMode="black">
            <a:xfrm>
              <a:off x="9617457"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2" name="Freihandform: Form 201">
              <a:extLst>
                <a:ext uri="{FF2B5EF4-FFF2-40B4-BE49-F238E27FC236}">
                  <a16:creationId xmlns:a16="http://schemas.microsoft.com/office/drawing/2014/main" id="{B168CEB5-0786-48F0-8FB2-1491C3A5E18F}"/>
                </a:ext>
              </a:extLst>
            </p:cNvPr>
            <p:cNvSpPr/>
            <p:nvPr/>
          </p:nvSpPr>
          <p:spPr bwMode="black">
            <a:xfrm>
              <a:off x="10141535"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3" name="Freihandform: Form 202">
              <a:extLst>
                <a:ext uri="{FF2B5EF4-FFF2-40B4-BE49-F238E27FC236}">
                  <a16:creationId xmlns:a16="http://schemas.microsoft.com/office/drawing/2014/main" id="{817329A3-C3B4-4FD3-B70A-7F7FD32D6519}"/>
                </a:ext>
              </a:extLst>
            </p:cNvPr>
            <p:cNvSpPr/>
            <p:nvPr/>
          </p:nvSpPr>
          <p:spPr bwMode="black">
            <a:xfrm>
              <a:off x="10665613"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4" name="Freihandform: Form 203">
              <a:extLst>
                <a:ext uri="{FF2B5EF4-FFF2-40B4-BE49-F238E27FC236}">
                  <a16:creationId xmlns:a16="http://schemas.microsoft.com/office/drawing/2014/main" id="{DECF67E3-4ED0-4B01-8182-8B7280CCD765}"/>
                </a:ext>
              </a:extLst>
            </p:cNvPr>
            <p:cNvSpPr/>
            <p:nvPr/>
          </p:nvSpPr>
          <p:spPr bwMode="black">
            <a:xfrm>
              <a:off x="11189691"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5" name="Freihandform: Form 204">
              <a:extLst>
                <a:ext uri="{FF2B5EF4-FFF2-40B4-BE49-F238E27FC236}">
                  <a16:creationId xmlns:a16="http://schemas.microsoft.com/office/drawing/2014/main" id="{EB75A6BF-64F7-4BA9-91B4-BCA5393F62B6}"/>
                </a:ext>
              </a:extLst>
            </p:cNvPr>
            <p:cNvSpPr/>
            <p:nvPr/>
          </p:nvSpPr>
          <p:spPr bwMode="black">
            <a:xfrm>
              <a:off x="11713769"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grpSp>
      <p:sp>
        <p:nvSpPr>
          <p:cNvPr id="64" name="Picture">
            <a:extLst>
              <a:ext uri="{FF2B5EF4-FFF2-40B4-BE49-F238E27FC236}">
                <a16:creationId xmlns:a16="http://schemas.microsoft.com/office/drawing/2014/main" id="{86D091BE-D902-4D32-BCF5-A83556B0BA48}"/>
              </a:ext>
            </a:extLst>
          </p:cNvPr>
          <p:cNvSpPr>
            <a:spLocks noGrp="1" noChangeAspect="1"/>
          </p:cNvSpPr>
          <p:nvPr>
            <p:ph type="pic" sz="quarter" idx="14" hasCustomPrompt="1"/>
          </p:nvPr>
        </p:nvSpPr>
        <p:spPr bwMode="ltGray">
          <a:xfrm>
            <a:off x="4902101" y="1345305"/>
            <a:ext cx="3390324" cy="4298412"/>
          </a:xfrm>
          <a:custGeom>
            <a:avLst/>
            <a:gdLst>
              <a:gd name="connsiteX0" fmla="*/ 1560894 w 4519844"/>
              <a:gd name="connsiteY0" fmla="*/ 0 h 4298412"/>
              <a:gd name="connsiteX1" fmla="*/ 2957868 w 4519844"/>
              <a:gd name="connsiteY1" fmla="*/ 0 h 4298412"/>
              <a:gd name="connsiteX2" fmla="*/ 4087838 w 4519844"/>
              <a:gd name="connsiteY2" fmla="*/ 821689 h 4298412"/>
              <a:gd name="connsiteX3" fmla="*/ 4090003 w 4519844"/>
              <a:gd name="connsiteY3" fmla="*/ 831466 h 4298412"/>
              <a:gd name="connsiteX4" fmla="*/ 4519844 w 4519844"/>
              <a:gd name="connsiteY4" fmla="*/ 2149206 h 4298412"/>
              <a:gd name="connsiteX5" fmla="*/ 4514420 w 4519844"/>
              <a:gd name="connsiteY5" fmla="*/ 2157889 h 4298412"/>
              <a:gd name="connsiteX6" fmla="*/ 4087838 w 4519844"/>
              <a:gd name="connsiteY6" fmla="*/ 3478888 h 4298412"/>
              <a:gd name="connsiteX7" fmla="*/ 4080237 w 4519844"/>
              <a:gd name="connsiteY7" fmla="*/ 3483230 h 4298412"/>
              <a:gd name="connsiteX8" fmla="*/ 2957868 w 4519844"/>
              <a:gd name="connsiteY8" fmla="*/ 4298412 h 4298412"/>
              <a:gd name="connsiteX9" fmla="*/ 1560894 w 4519844"/>
              <a:gd name="connsiteY9" fmla="*/ 4298412 h 4298412"/>
              <a:gd name="connsiteX10" fmla="*/ 432018 w 4519844"/>
              <a:gd name="connsiteY10" fmla="*/ 3478888 h 4298412"/>
              <a:gd name="connsiteX11" fmla="*/ 0 w 4519844"/>
              <a:gd name="connsiteY11" fmla="*/ 2149206 h 4298412"/>
              <a:gd name="connsiteX12" fmla="*/ 2177 w 4519844"/>
              <a:gd name="connsiteY12" fmla="*/ 2140522 h 4298412"/>
              <a:gd name="connsiteX13" fmla="*/ 432018 w 4519844"/>
              <a:gd name="connsiteY13" fmla="*/ 821689 h 429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9844" h="4298412">
                <a:moveTo>
                  <a:pt x="1560894" y="0"/>
                </a:moveTo>
                <a:lnTo>
                  <a:pt x="2957868" y="0"/>
                </a:lnTo>
                <a:lnTo>
                  <a:pt x="4087838" y="821689"/>
                </a:lnTo>
                <a:lnTo>
                  <a:pt x="4090003" y="831466"/>
                </a:lnTo>
                <a:lnTo>
                  <a:pt x="4519844" y="2149206"/>
                </a:lnTo>
                <a:lnTo>
                  <a:pt x="4514420" y="2157889"/>
                </a:lnTo>
                <a:lnTo>
                  <a:pt x="4087838" y="3478888"/>
                </a:lnTo>
                <a:lnTo>
                  <a:pt x="4080237" y="3483230"/>
                </a:lnTo>
                <a:lnTo>
                  <a:pt x="2957868" y="4298412"/>
                </a:lnTo>
                <a:lnTo>
                  <a:pt x="1560894" y="4298412"/>
                </a:lnTo>
                <a:lnTo>
                  <a:pt x="432018" y="3478888"/>
                </a:lnTo>
                <a:lnTo>
                  <a:pt x="0" y="2149206"/>
                </a:lnTo>
                <a:lnTo>
                  <a:pt x="2177" y="2140522"/>
                </a:lnTo>
                <a:lnTo>
                  <a:pt x="432018" y="821689"/>
                </a:lnTo>
                <a:close/>
              </a:path>
            </a:pathLst>
          </a:custGeom>
          <a:solidFill>
            <a:schemeClr val="bg2"/>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51" name="Title">
            <a:extLst>
              <a:ext uri="{FF2B5EF4-FFF2-40B4-BE49-F238E27FC236}">
                <a16:creationId xmlns:a16="http://schemas.microsoft.com/office/drawing/2014/main" id="{4C3E4F7C-7205-4250-A395-FE84D9DBD4B5}"/>
              </a:ext>
            </a:extLst>
          </p:cNvPr>
          <p:cNvSpPr>
            <a:spLocks noGrp="1"/>
          </p:cNvSpPr>
          <p:nvPr>
            <p:ph type="title" hasCustomPrompt="1"/>
          </p:nvPr>
        </p:nvSpPr>
        <p:spPr bwMode="black">
          <a:xfrm>
            <a:off x="654843" y="4329000"/>
            <a:ext cx="3780000" cy="360000"/>
          </a:xfrm>
        </p:spPr>
        <p:txBody>
          <a:bodyPr vert="horz" lIns="0" tIns="0" rIns="0" bIns="0" rtlCol="0">
            <a:normAutofit/>
          </a:bodyPr>
          <a:lstStyle>
            <a:lvl1pPr>
              <a:defRPr lang="en-US" sz="1800" b="0" dirty="0">
                <a:solidFill>
                  <a:srgbClr val="FFFFFF"/>
                </a:solidFill>
                <a:latin typeface="+mn-lt"/>
                <a:ea typeface="+mn-ea"/>
                <a:cs typeface="+mn-cs"/>
              </a:defRPr>
            </a:lvl1pPr>
          </a:lstStyle>
          <a:p>
            <a:pPr marL="0" lvl="0" indent="0">
              <a:lnSpc>
                <a:spcPct val="110000"/>
              </a:lnSpc>
              <a:spcBef>
                <a:spcPts val="0"/>
              </a:spcBef>
              <a:spcAft>
                <a:spcPts val="0"/>
              </a:spcAft>
              <a:buClr>
                <a:schemeClr val="tx2"/>
              </a:buClr>
              <a:buSzPct val="90000"/>
              <a:buFont typeface="Arial" panose="020B0604020202020204" pitchFamily="34" charset="0"/>
            </a:pPr>
            <a:r>
              <a:rPr lang="en-US" dirty="0"/>
              <a:t>Click to add title</a:t>
            </a:r>
          </a:p>
        </p:txBody>
      </p:sp>
      <p:sp>
        <p:nvSpPr>
          <p:cNvPr id="47" name="Subtitle 2">
            <a:extLst>
              <a:ext uri="{FF2B5EF4-FFF2-40B4-BE49-F238E27FC236}">
                <a16:creationId xmlns:a16="http://schemas.microsoft.com/office/drawing/2014/main" id="{3999A18D-ACCF-4BB3-8DC7-8F24728BADF6}"/>
              </a:ext>
            </a:extLst>
          </p:cNvPr>
          <p:cNvSpPr>
            <a:spLocks noGrp="1"/>
          </p:cNvSpPr>
          <p:nvPr>
            <p:ph type="subTitle" idx="1"/>
          </p:nvPr>
        </p:nvSpPr>
        <p:spPr bwMode="black">
          <a:xfrm>
            <a:off x="656100" y="4716000"/>
            <a:ext cx="3780000" cy="720000"/>
          </a:xfrm>
        </p:spPr>
        <p:txBody>
          <a:bodyPr anchor="t"/>
          <a:lstStyle>
            <a:lvl1pPr marL="0" indent="0" algn="l">
              <a:spcBef>
                <a:spcPts val="0"/>
              </a:spcBef>
              <a:spcAft>
                <a:spcPts val="0"/>
              </a:spcAft>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GB" dirty="0"/>
          </a:p>
        </p:txBody>
      </p:sp>
      <p:sp>
        <p:nvSpPr>
          <p:cNvPr id="6" name="Footer Placeholder 5">
            <a:extLst>
              <a:ext uri="{FF2B5EF4-FFF2-40B4-BE49-F238E27FC236}">
                <a16:creationId xmlns:a16="http://schemas.microsoft.com/office/drawing/2014/main" id="{C42C93D4-5E5E-40BD-946E-DFA058A7892E}"/>
              </a:ext>
            </a:extLst>
          </p:cNvPr>
          <p:cNvSpPr>
            <a:spLocks noGrp="1"/>
          </p:cNvSpPr>
          <p:nvPr>
            <p:ph type="ftr" sz="quarter" idx="25"/>
          </p:nvPr>
        </p:nvSpPr>
        <p:spPr bwMode="black">
          <a:xfrm>
            <a:off x="656100" y="6354000"/>
            <a:ext cx="1175934" cy="252000"/>
          </a:xfrm>
        </p:spPr>
        <p:txBody>
          <a:bodyPr/>
          <a:lstStyle>
            <a:lvl1pPr>
              <a:defRPr sz="750">
                <a:solidFill>
                  <a:srgbClr val="EB2814"/>
                </a:solidFill>
              </a:defRPr>
            </a:lvl1pPr>
          </a:lstStyle>
          <a:p>
            <a:endParaRPr lang="fi-FI"/>
          </a:p>
        </p:txBody>
      </p:sp>
      <p:grpSp>
        <p:nvGrpSpPr>
          <p:cNvPr id="2" name="Group 1">
            <a:extLst>
              <a:ext uri="{FF2B5EF4-FFF2-40B4-BE49-F238E27FC236}">
                <a16:creationId xmlns:a16="http://schemas.microsoft.com/office/drawing/2014/main" id="{CE060C67-A524-BB2E-75EC-FDFA6D73C808}"/>
              </a:ext>
            </a:extLst>
          </p:cNvPr>
          <p:cNvGrpSpPr>
            <a:grpSpLocks noChangeAspect="1"/>
          </p:cNvGrpSpPr>
          <p:nvPr/>
        </p:nvGrpSpPr>
        <p:grpSpPr>
          <a:xfrm>
            <a:off x="662442" y="662579"/>
            <a:ext cx="1413071" cy="515108"/>
            <a:chOff x="10087301" y="6334629"/>
            <a:chExt cx="659697" cy="180360"/>
          </a:xfrm>
          <a:solidFill>
            <a:schemeClr val="bg1"/>
          </a:solidFill>
        </p:grpSpPr>
        <p:sp>
          <p:nvSpPr>
            <p:cNvPr id="3" name="Freihandform: Form 86">
              <a:extLst>
                <a:ext uri="{FF2B5EF4-FFF2-40B4-BE49-F238E27FC236}">
                  <a16:creationId xmlns:a16="http://schemas.microsoft.com/office/drawing/2014/main" id="{8581C4D4-BE32-0D51-4894-034950B99C32}"/>
                </a:ext>
              </a:extLst>
            </p:cNvPr>
            <p:cNvSpPr/>
            <p:nvPr/>
          </p:nvSpPr>
          <p:spPr bwMode="gray">
            <a:xfrm>
              <a:off x="10622512" y="6375376"/>
              <a:ext cx="124486" cy="139556"/>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grpFill/>
            <a:ln w="9525" cap="flat">
              <a:noFill/>
              <a:prstDash val="solid"/>
              <a:miter/>
            </a:ln>
          </p:spPr>
          <p:txBody>
            <a:bodyPr lIns="0" tIns="0" rIns="0" bIns="0" rtlCol="0" anchor="ctr"/>
            <a:lstStyle/>
            <a:p>
              <a:endParaRPr lang="en-US" sz="1350" dirty="0"/>
            </a:p>
          </p:txBody>
        </p:sp>
        <p:sp>
          <p:nvSpPr>
            <p:cNvPr id="4" name="Freihandform: Form 88">
              <a:extLst>
                <a:ext uri="{FF2B5EF4-FFF2-40B4-BE49-F238E27FC236}">
                  <a16:creationId xmlns:a16="http://schemas.microsoft.com/office/drawing/2014/main" id="{9545371D-64B2-5097-1BBF-171F353E9E10}"/>
                </a:ext>
              </a:extLst>
            </p:cNvPr>
            <p:cNvSpPr/>
            <p:nvPr/>
          </p:nvSpPr>
          <p:spPr bwMode="gray">
            <a:xfrm>
              <a:off x="10421722" y="6334629"/>
              <a:ext cx="73331" cy="180303"/>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grpFill/>
            <a:ln w="9525" cap="flat">
              <a:noFill/>
              <a:prstDash val="solid"/>
              <a:miter/>
            </a:ln>
          </p:spPr>
          <p:txBody>
            <a:bodyPr lIns="0" tIns="0" rIns="0" bIns="0" rtlCol="0" anchor="ctr"/>
            <a:lstStyle/>
            <a:p>
              <a:endParaRPr lang="en-US" sz="1350" dirty="0"/>
            </a:p>
          </p:txBody>
        </p:sp>
        <p:sp>
          <p:nvSpPr>
            <p:cNvPr id="8" name="Freihandform: Form 92">
              <a:extLst>
                <a:ext uri="{FF2B5EF4-FFF2-40B4-BE49-F238E27FC236}">
                  <a16:creationId xmlns:a16="http://schemas.microsoft.com/office/drawing/2014/main" id="{A0B0A471-1DF6-4B66-52C6-0FB0E42C17D4}"/>
                </a:ext>
              </a:extLst>
            </p:cNvPr>
            <p:cNvSpPr/>
            <p:nvPr/>
          </p:nvSpPr>
          <p:spPr bwMode="gray">
            <a:xfrm>
              <a:off x="10284375" y="6375376"/>
              <a:ext cx="118599" cy="139613"/>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grpFill/>
            <a:ln w="9525" cap="flat">
              <a:noFill/>
              <a:prstDash val="solid"/>
              <a:miter/>
            </a:ln>
          </p:spPr>
          <p:txBody>
            <a:bodyPr lIns="0" tIns="0" rIns="0" bIns="0" rtlCol="0" anchor="ctr"/>
            <a:lstStyle/>
            <a:p>
              <a:endParaRPr lang="en-US" sz="1350" dirty="0"/>
            </a:p>
          </p:txBody>
        </p:sp>
        <p:sp>
          <p:nvSpPr>
            <p:cNvPr id="9" name="Freihandform: Form 96">
              <a:extLst>
                <a:ext uri="{FF2B5EF4-FFF2-40B4-BE49-F238E27FC236}">
                  <a16:creationId xmlns:a16="http://schemas.microsoft.com/office/drawing/2014/main" id="{B5DBF05A-615D-14A1-425B-21EBDB3C917D}"/>
                </a:ext>
              </a:extLst>
            </p:cNvPr>
            <p:cNvSpPr/>
            <p:nvPr/>
          </p:nvSpPr>
          <p:spPr bwMode="gray">
            <a:xfrm>
              <a:off x="10505628" y="6374976"/>
              <a:ext cx="103396" cy="139899"/>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grpFill/>
            <a:ln w="9525" cap="flat">
              <a:noFill/>
              <a:prstDash val="solid"/>
              <a:miter/>
            </a:ln>
          </p:spPr>
          <p:txBody>
            <a:bodyPr lIns="0" tIns="0" rIns="0" bIns="0" rtlCol="0" anchor="ctr"/>
            <a:lstStyle/>
            <a:p>
              <a:endParaRPr lang="en-US" sz="1350" dirty="0"/>
            </a:p>
          </p:txBody>
        </p:sp>
        <p:sp>
          <p:nvSpPr>
            <p:cNvPr id="10" name="Freihandform: Form 97">
              <a:extLst>
                <a:ext uri="{FF2B5EF4-FFF2-40B4-BE49-F238E27FC236}">
                  <a16:creationId xmlns:a16="http://schemas.microsoft.com/office/drawing/2014/main" id="{7FE5651F-AC65-2F98-3CF0-18046490B8E0}"/>
                </a:ext>
              </a:extLst>
            </p:cNvPr>
            <p:cNvSpPr/>
            <p:nvPr/>
          </p:nvSpPr>
          <p:spPr bwMode="gray">
            <a:xfrm>
              <a:off x="10087301" y="6334629"/>
              <a:ext cx="176841" cy="178360"/>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grpFill/>
            <a:ln w="9525" cap="flat">
              <a:noFill/>
              <a:prstDash val="solid"/>
              <a:miter/>
            </a:ln>
          </p:spPr>
          <p:txBody>
            <a:bodyPr lIns="0" tIns="0" rIns="0" bIns="0" rtlCol="0" anchor="ctr"/>
            <a:lstStyle/>
            <a:p>
              <a:endParaRPr lang="en-US" sz="1350" dirty="0"/>
            </a:p>
          </p:txBody>
        </p:sp>
      </p:grpSp>
      <p:sp>
        <p:nvSpPr>
          <p:cNvPr id="11" name="Website">
            <a:extLst>
              <a:ext uri="{FF2B5EF4-FFF2-40B4-BE49-F238E27FC236}">
                <a16:creationId xmlns:a16="http://schemas.microsoft.com/office/drawing/2014/main" id="{9A070355-A893-2261-85F6-D06A9ADC6510}"/>
              </a:ext>
            </a:extLst>
          </p:cNvPr>
          <p:cNvSpPr txBox="1">
            <a:spLocks noChangeAspect="1"/>
          </p:cNvSpPr>
          <p:nvPr/>
        </p:nvSpPr>
        <p:spPr bwMode="black">
          <a:xfrm>
            <a:off x="2715291" y="5738930"/>
            <a:ext cx="1170909" cy="230832"/>
          </a:xfrm>
          <a:prstGeom prst="rect">
            <a:avLst/>
          </a:prstGeom>
          <a:noFill/>
        </p:spPr>
        <p:txBody>
          <a:bodyPr wrap="square" lIns="0" tIns="0" rIns="0" bIns="0" rtlCol="0" anchor="ctr" anchorCtr="0">
            <a:spAutoFit/>
          </a:bodyPr>
          <a:lstStyle/>
          <a:p>
            <a:r>
              <a:rPr lang="en-GB" sz="1500" b="1" u="none" dirty="0" err="1">
                <a:solidFill>
                  <a:schemeClr val="bg1"/>
                </a:solidFill>
              </a:rPr>
              <a:t>metso.com</a:t>
            </a:r>
            <a:endParaRPr lang="en-GB" sz="1500" b="1" u="none" dirty="0">
              <a:solidFill>
                <a:schemeClr val="bg1"/>
              </a:solidFill>
            </a:endParaRPr>
          </a:p>
        </p:txBody>
      </p:sp>
      <p:sp>
        <p:nvSpPr>
          <p:cNvPr id="17" name="Rectangle 16">
            <a:hlinkClick r:id="rId2"/>
            <a:extLst>
              <a:ext uri="{FF2B5EF4-FFF2-40B4-BE49-F238E27FC236}">
                <a16:creationId xmlns:a16="http://schemas.microsoft.com/office/drawing/2014/main" id="{49E30BE5-200B-9F89-5F3A-9E40E59CD3C1}"/>
              </a:ext>
            </a:extLst>
          </p:cNvPr>
          <p:cNvSpPr/>
          <p:nvPr/>
        </p:nvSpPr>
        <p:spPr>
          <a:xfrm>
            <a:off x="2715291" y="5699370"/>
            <a:ext cx="1056609" cy="32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en-GB" sz="1350" dirty="0">
              <a:solidFill>
                <a:schemeClr val="bg1"/>
              </a:solidFill>
            </a:endParaRPr>
          </a:p>
        </p:txBody>
      </p:sp>
      <p:sp>
        <p:nvSpPr>
          <p:cNvPr id="18" name="TextBox 17">
            <a:extLst>
              <a:ext uri="{FF2B5EF4-FFF2-40B4-BE49-F238E27FC236}">
                <a16:creationId xmlns:a16="http://schemas.microsoft.com/office/drawing/2014/main" id="{7313B25D-A721-44C3-1AA1-8AB5D9FE731D}"/>
              </a:ext>
            </a:extLst>
          </p:cNvPr>
          <p:cNvSpPr txBox="1"/>
          <p:nvPr/>
        </p:nvSpPr>
        <p:spPr>
          <a:xfrm>
            <a:off x="-23248" y="6055963"/>
            <a:ext cx="0" cy="0"/>
          </a:xfrm>
          <a:prstGeom prst="rect">
            <a:avLst/>
          </a:prstGeom>
          <a:noFill/>
        </p:spPr>
        <p:txBody>
          <a:bodyPr wrap="none" lIns="0" tIns="0" rIns="0" bIns="0" rtlCol="0">
            <a:noAutofit/>
          </a:bodyPr>
          <a:lstStyle/>
          <a:p>
            <a:pPr algn="l">
              <a:lnSpc>
                <a:spcPct val="110000"/>
              </a:lnSpc>
              <a:spcAft>
                <a:spcPts val="300"/>
              </a:spcAft>
            </a:pPr>
            <a:endParaRPr lang="en-FI" sz="1350" dirty="0"/>
          </a:p>
        </p:txBody>
      </p:sp>
      <p:pic>
        <p:nvPicPr>
          <p:cNvPr id="12" name="Picture 11" descr="A black and white logo&#10;&#10;Description automatically generated">
            <a:hlinkClick r:id="rId3"/>
            <a:extLst>
              <a:ext uri="{FF2B5EF4-FFF2-40B4-BE49-F238E27FC236}">
                <a16:creationId xmlns:a16="http://schemas.microsoft.com/office/drawing/2014/main" id="{BD65E543-F283-09EA-1826-42E31EFEFD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555" y="5703879"/>
            <a:ext cx="266420" cy="355226"/>
          </a:xfrm>
          <a:prstGeom prst="rect">
            <a:avLst/>
          </a:prstGeom>
        </p:spPr>
      </p:pic>
      <p:pic>
        <p:nvPicPr>
          <p:cNvPr id="13" name="Picture 12" descr="A black and white x&#10;&#10;Description automatically generated">
            <a:hlinkClick r:id="rId5"/>
            <a:extLst>
              <a:ext uri="{FF2B5EF4-FFF2-40B4-BE49-F238E27FC236}">
                <a16:creationId xmlns:a16="http://schemas.microsoft.com/office/drawing/2014/main" id="{BABAED01-2A10-2409-6FF3-7A2B7EEA67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4561" y="5703879"/>
            <a:ext cx="266420" cy="355226"/>
          </a:xfrm>
          <a:prstGeom prst="rect">
            <a:avLst/>
          </a:prstGeom>
        </p:spPr>
      </p:pic>
      <p:pic>
        <p:nvPicPr>
          <p:cNvPr id="16" name="Picture 15" descr="A black square with white letters in it&#10;&#10;Description automatically generated">
            <a:hlinkClick r:id="rId7"/>
            <a:extLst>
              <a:ext uri="{FF2B5EF4-FFF2-40B4-BE49-F238E27FC236}">
                <a16:creationId xmlns:a16="http://schemas.microsoft.com/office/drawing/2014/main" id="{820ECFA0-DF43-C9C2-FA55-17210F9A40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550" y="5703879"/>
            <a:ext cx="266420" cy="355226"/>
          </a:xfrm>
          <a:prstGeom prst="rect">
            <a:avLst/>
          </a:prstGeom>
        </p:spPr>
      </p:pic>
      <p:pic>
        <p:nvPicPr>
          <p:cNvPr id="19" name="Picture 18" descr="A black and white play button&#10;&#10;Description automatically generated">
            <a:hlinkClick r:id="rId9"/>
            <a:extLst>
              <a:ext uri="{FF2B5EF4-FFF2-40B4-BE49-F238E27FC236}">
                <a16:creationId xmlns:a16="http://schemas.microsoft.com/office/drawing/2014/main" id="{1272F88E-0581-D7C7-01CC-C2BD674554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74571" y="5703879"/>
            <a:ext cx="266420" cy="355226"/>
          </a:xfrm>
          <a:prstGeom prst="rect">
            <a:avLst/>
          </a:prstGeom>
        </p:spPr>
      </p:pic>
      <p:pic>
        <p:nvPicPr>
          <p:cNvPr id="20" name="Picture 19" descr="A black and white logo&#10;&#10;Description automatically generated">
            <a:hlinkClick r:id="rId11"/>
            <a:extLst>
              <a:ext uri="{FF2B5EF4-FFF2-40B4-BE49-F238E27FC236}">
                <a16:creationId xmlns:a16="http://schemas.microsoft.com/office/drawing/2014/main" id="{72E7FE72-AACA-F2CB-758A-821E1911DAD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19567" y="5703879"/>
            <a:ext cx="266420" cy="355226"/>
          </a:xfrm>
          <a:prstGeom prst="rect">
            <a:avLst/>
          </a:prstGeom>
        </p:spPr>
      </p:pic>
    </p:spTree>
    <p:extLst>
      <p:ext uri="{BB962C8B-B14F-4D97-AF65-F5344CB8AC3E}">
        <p14:creationId xmlns:p14="http://schemas.microsoft.com/office/powerpoint/2010/main" val="3987201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End Slide 2">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421FF-04E7-4BED-B320-DA3920053564}"/>
              </a:ext>
            </a:extLst>
          </p:cNvPr>
          <p:cNvSpPr>
            <a:spLocks noGrp="1"/>
          </p:cNvSpPr>
          <p:nvPr>
            <p:ph type="dt" sz="half" idx="24"/>
          </p:nvPr>
        </p:nvSpPr>
        <p:spPr/>
        <p:txBody>
          <a:bodyPr/>
          <a:lstStyle>
            <a:lvl1pPr>
              <a:defRPr>
                <a:solidFill>
                  <a:schemeClr val="tx2"/>
                </a:solidFill>
              </a:defRPr>
            </a:lvl1pPr>
          </a:lstStyle>
          <a:p>
            <a:fld id="{1A2C468F-7A5B-4568-BE53-95D92F96D502}" type="datetimeFigureOut">
              <a:rPr lang="fi-FI" smtClean="0"/>
              <a:t>11.9.2024</a:t>
            </a:fld>
            <a:endParaRPr lang="fi-FI"/>
          </a:p>
        </p:txBody>
      </p:sp>
      <p:sp>
        <p:nvSpPr>
          <p:cNvPr id="4" name="Slide Number Placeholder 3">
            <a:extLst>
              <a:ext uri="{FF2B5EF4-FFF2-40B4-BE49-F238E27FC236}">
                <a16:creationId xmlns:a16="http://schemas.microsoft.com/office/drawing/2014/main" id="{A407CCD7-CD35-403C-BCA3-E51058F08482}"/>
              </a:ext>
            </a:extLst>
          </p:cNvPr>
          <p:cNvSpPr>
            <a:spLocks noGrp="1"/>
          </p:cNvSpPr>
          <p:nvPr>
            <p:ph type="sldNum" sz="quarter" idx="26"/>
          </p:nvPr>
        </p:nvSpPr>
        <p:spPr/>
        <p:txBody>
          <a:bodyPr/>
          <a:lstStyle>
            <a:lvl1pPr>
              <a:defRPr>
                <a:noFill/>
              </a:defRPr>
            </a:lvl1pPr>
          </a:lstStyle>
          <a:p>
            <a:fld id="{1ADCA7B5-745C-479D-9331-E6384D0E18B3}" type="slidenum">
              <a:rPr lang="fi-FI" smtClean="0"/>
              <a:t>‹#›</a:t>
            </a:fld>
            <a:endParaRPr lang="fi-FI"/>
          </a:p>
        </p:txBody>
      </p:sp>
      <p:sp>
        <p:nvSpPr>
          <p:cNvPr id="185" name="Headline">
            <a:extLst>
              <a:ext uri="{FF2B5EF4-FFF2-40B4-BE49-F238E27FC236}">
                <a16:creationId xmlns:a16="http://schemas.microsoft.com/office/drawing/2014/main" id="{F3051678-64D9-49CB-81F9-FC57EBA78F4A}"/>
              </a:ext>
            </a:extLst>
          </p:cNvPr>
          <p:cNvSpPr txBox="1">
            <a:spLocks/>
          </p:cNvSpPr>
          <p:nvPr/>
        </p:nvSpPr>
        <p:spPr bwMode="black">
          <a:xfrm>
            <a:off x="656491" y="1727202"/>
            <a:ext cx="3699383" cy="1524687"/>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US" sz="3600" dirty="0">
                <a:solidFill>
                  <a:schemeClr val="bg1"/>
                </a:solidFill>
              </a:rPr>
              <a:t>Partner for positive change</a:t>
            </a:r>
          </a:p>
        </p:txBody>
      </p:sp>
      <p:grpSp>
        <p:nvGrpSpPr>
          <p:cNvPr id="186" name="Points">
            <a:extLst>
              <a:ext uri="{FF2B5EF4-FFF2-40B4-BE49-F238E27FC236}">
                <a16:creationId xmlns:a16="http://schemas.microsoft.com/office/drawing/2014/main" id="{AE759637-1F41-416B-81C2-126E194398B1}"/>
              </a:ext>
            </a:extLst>
          </p:cNvPr>
          <p:cNvGrpSpPr>
            <a:grpSpLocks noChangeAspect="1"/>
          </p:cNvGrpSpPr>
          <p:nvPr/>
        </p:nvGrpSpPr>
        <p:grpSpPr bwMode="black">
          <a:xfrm>
            <a:off x="2103738" y="6463376"/>
            <a:ext cx="6720306" cy="47627"/>
            <a:chOff x="2804619" y="6418386"/>
            <a:chExt cx="8959242" cy="47627"/>
          </a:xfrm>
          <a:solidFill>
            <a:schemeClr val="bg1"/>
          </a:solidFill>
        </p:grpSpPr>
        <p:sp>
          <p:nvSpPr>
            <p:cNvPr id="187" name="Freihandform: Form 186">
              <a:extLst>
                <a:ext uri="{FF2B5EF4-FFF2-40B4-BE49-F238E27FC236}">
                  <a16:creationId xmlns:a16="http://schemas.microsoft.com/office/drawing/2014/main" id="{4BC415F2-DAD7-4776-BB8F-906938AAA63F}"/>
                </a:ext>
              </a:extLst>
            </p:cNvPr>
            <p:cNvSpPr/>
            <p:nvPr/>
          </p:nvSpPr>
          <p:spPr bwMode="black">
            <a:xfrm>
              <a:off x="2804619"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188" name="Freihandform: Form 187">
              <a:extLst>
                <a:ext uri="{FF2B5EF4-FFF2-40B4-BE49-F238E27FC236}">
                  <a16:creationId xmlns:a16="http://schemas.microsoft.com/office/drawing/2014/main" id="{1355CDFD-33C4-45AF-BB8E-CE09F295A874}"/>
                </a:ext>
              </a:extLst>
            </p:cNvPr>
            <p:cNvSpPr/>
            <p:nvPr/>
          </p:nvSpPr>
          <p:spPr bwMode="black">
            <a:xfrm>
              <a:off x="3328697"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189" name="Freihandform: Form 188">
              <a:extLst>
                <a:ext uri="{FF2B5EF4-FFF2-40B4-BE49-F238E27FC236}">
                  <a16:creationId xmlns:a16="http://schemas.microsoft.com/office/drawing/2014/main" id="{DCFCF53C-39DE-4E9B-85DA-722B08E62DFF}"/>
                </a:ext>
              </a:extLst>
            </p:cNvPr>
            <p:cNvSpPr/>
            <p:nvPr/>
          </p:nvSpPr>
          <p:spPr bwMode="black">
            <a:xfrm>
              <a:off x="3852775"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190" name="Freihandform: Form 189">
              <a:extLst>
                <a:ext uri="{FF2B5EF4-FFF2-40B4-BE49-F238E27FC236}">
                  <a16:creationId xmlns:a16="http://schemas.microsoft.com/office/drawing/2014/main" id="{F0ED7444-3BB5-42C6-A476-409ED3B14DB7}"/>
                </a:ext>
              </a:extLst>
            </p:cNvPr>
            <p:cNvSpPr/>
            <p:nvPr/>
          </p:nvSpPr>
          <p:spPr bwMode="black">
            <a:xfrm>
              <a:off x="4376765" y="6418386"/>
              <a:ext cx="50092" cy="47627"/>
            </a:xfrm>
            <a:custGeom>
              <a:avLst/>
              <a:gdLst>
                <a:gd name="connsiteX0" fmla="*/ 32837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7"/>
                  </a:lnTo>
                  <a:lnTo>
                    <a:pt x="0" y="23857"/>
                  </a:lnTo>
                  <a:lnTo>
                    <a:pt x="4842" y="38560"/>
                  </a:lnTo>
                  <a:lnTo>
                    <a:pt x="17343" y="47627"/>
                  </a:lnTo>
                  <a:lnTo>
                    <a:pt x="32837"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1" name="Freihandform: Form 190">
              <a:extLst>
                <a:ext uri="{FF2B5EF4-FFF2-40B4-BE49-F238E27FC236}">
                  <a16:creationId xmlns:a16="http://schemas.microsoft.com/office/drawing/2014/main" id="{67DC6E8F-1700-4876-9968-9C2784707308}"/>
                </a:ext>
              </a:extLst>
            </p:cNvPr>
            <p:cNvSpPr/>
            <p:nvPr/>
          </p:nvSpPr>
          <p:spPr bwMode="black">
            <a:xfrm>
              <a:off x="4900843"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2" name="Freihandform: Form 191">
              <a:extLst>
                <a:ext uri="{FF2B5EF4-FFF2-40B4-BE49-F238E27FC236}">
                  <a16:creationId xmlns:a16="http://schemas.microsoft.com/office/drawing/2014/main" id="{7A754631-584C-4DB6-9671-152629DCB134}"/>
                </a:ext>
              </a:extLst>
            </p:cNvPr>
            <p:cNvSpPr/>
            <p:nvPr/>
          </p:nvSpPr>
          <p:spPr bwMode="black">
            <a:xfrm>
              <a:off x="5424921"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3" name="Freihandform: Form 192">
              <a:extLst>
                <a:ext uri="{FF2B5EF4-FFF2-40B4-BE49-F238E27FC236}">
                  <a16:creationId xmlns:a16="http://schemas.microsoft.com/office/drawing/2014/main" id="{FBFA571A-65F1-4A57-9559-6F7961AEF43F}"/>
                </a:ext>
              </a:extLst>
            </p:cNvPr>
            <p:cNvSpPr/>
            <p:nvPr/>
          </p:nvSpPr>
          <p:spPr bwMode="black">
            <a:xfrm>
              <a:off x="5948999"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194" name="Freihandform: Form 193">
              <a:extLst>
                <a:ext uri="{FF2B5EF4-FFF2-40B4-BE49-F238E27FC236}">
                  <a16:creationId xmlns:a16="http://schemas.microsoft.com/office/drawing/2014/main" id="{51E961FB-A40B-4FD1-88A8-435CEEBF0F6D}"/>
                </a:ext>
              </a:extLst>
            </p:cNvPr>
            <p:cNvSpPr/>
            <p:nvPr/>
          </p:nvSpPr>
          <p:spPr bwMode="black">
            <a:xfrm>
              <a:off x="6472989" y="6418386"/>
              <a:ext cx="50092" cy="47627"/>
            </a:xfrm>
            <a:custGeom>
              <a:avLst/>
              <a:gdLst>
                <a:gd name="connsiteX0" fmla="*/ 32838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7"/>
                  </a:lnTo>
                  <a:lnTo>
                    <a:pt x="0" y="23857"/>
                  </a:lnTo>
                  <a:lnTo>
                    <a:pt x="4842"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5" name="Freihandform: Form 194">
              <a:extLst>
                <a:ext uri="{FF2B5EF4-FFF2-40B4-BE49-F238E27FC236}">
                  <a16:creationId xmlns:a16="http://schemas.microsoft.com/office/drawing/2014/main" id="{6E53A273-0C52-487C-8464-E3552051C6BE}"/>
                </a:ext>
              </a:extLst>
            </p:cNvPr>
            <p:cNvSpPr/>
            <p:nvPr/>
          </p:nvSpPr>
          <p:spPr bwMode="black">
            <a:xfrm>
              <a:off x="6997067"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6" name="Freihandform: Form 195">
              <a:extLst>
                <a:ext uri="{FF2B5EF4-FFF2-40B4-BE49-F238E27FC236}">
                  <a16:creationId xmlns:a16="http://schemas.microsoft.com/office/drawing/2014/main" id="{7812B33C-E218-424C-B28F-0B429D9ACBF3}"/>
                </a:ext>
              </a:extLst>
            </p:cNvPr>
            <p:cNvSpPr/>
            <p:nvPr/>
          </p:nvSpPr>
          <p:spPr bwMode="black">
            <a:xfrm>
              <a:off x="7521145"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197" name="Freihandform: Form 196">
              <a:extLst>
                <a:ext uri="{FF2B5EF4-FFF2-40B4-BE49-F238E27FC236}">
                  <a16:creationId xmlns:a16="http://schemas.microsoft.com/office/drawing/2014/main" id="{6680BB7B-668F-4921-A47D-2B22176CFAC2}"/>
                </a:ext>
              </a:extLst>
            </p:cNvPr>
            <p:cNvSpPr/>
            <p:nvPr/>
          </p:nvSpPr>
          <p:spPr bwMode="black">
            <a:xfrm>
              <a:off x="7521145"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8" name="Freihandform: Form 197">
              <a:extLst>
                <a:ext uri="{FF2B5EF4-FFF2-40B4-BE49-F238E27FC236}">
                  <a16:creationId xmlns:a16="http://schemas.microsoft.com/office/drawing/2014/main" id="{08F045BE-C43D-4C6B-86D6-455FF42B3A4E}"/>
                </a:ext>
              </a:extLst>
            </p:cNvPr>
            <p:cNvSpPr/>
            <p:nvPr/>
          </p:nvSpPr>
          <p:spPr bwMode="black">
            <a:xfrm>
              <a:off x="8045223"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99" name="Freihandform: Form 198">
              <a:extLst>
                <a:ext uri="{FF2B5EF4-FFF2-40B4-BE49-F238E27FC236}">
                  <a16:creationId xmlns:a16="http://schemas.microsoft.com/office/drawing/2014/main" id="{B4AA09A3-B37A-487F-BC5F-F2F5E11039EC}"/>
                </a:ext>
              </a:extLst>
            </p:cNvPr>
            <p:cNvSpPr/>
            <p:nvPr/>
          </p:nvSpPr>
          <p:spPr bwMode="black">
            <a:xfrm>
              <a:off x="8569301"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0" name="Freihandform: Form 199">
              <a:extLst>
                <a:ext uri="{FF2B5EF4-FFF2-40B4-BE49-F238E27FC236}">
                  <a16:creationId xmlns:a16="http://schemas.microsoft.com/office/drawing/2014/main" id="{A18E41DE-1FD7-4666-9CFB-6A9655CAB2DA}"/>
                </a:ext>
              </a:extLst>
            </p:cNvPr>
            <p:cNvSpPr/>
            <p:nvPr/>
          </p:nvSpPr>
          <p:spPr bwMode="black">
            <a:xfrm>
              <a:off x="9093379"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1" name="Freihandform: Form 200">
              <a:extLst>
                <a:ext uri="{FF2B5EF4-FFF2-40B4-BE49-F238E27FC236}">
                  <a16:creationId xmlns:a16="http://schemas.microsoft.com/office/drawing/2014/main" id="{242A5766-7A11-4818-BC6F-DA7C14554AF7}"/>
                </a:ext>
              </a:extLst>
            </p:cNvPr>
            <p:cNvSpPr/>
            <p:nvPr/>
          </p:nvSpPr>
          <p:spPr bwMode="black">
            <a:xfrm>
              <a:off x="9617457"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2" name="Freihandform: Form 201">
              <a:extLst>
                <a:ext uri="{FF2B5EF4-FFF2-40B4-BE49-F238E27FC236}">
                  <a16:creationId xmlns:a16="http://schemas.microsoft.com/office/drawing/2014/main" id="{B168CEB5-0786-48F0-8FB2-1491C3A5E18F}"/>
                </a:ext>
              </a:extLst>
            </p:cNvPr>
            <p:cNvSpPr/>
            <p:nvPr/>
          </p:nvSpPr>
          <p:spPr bwMode="black">
            <a:xfrm>
              <a:off x="10141535"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3" name="Freihandform: Form 202">
              <a:extLst>
                <a:ext uri="{FF2B5EF4-FFF2-40B4-BE49-F238E27FC236}">
                  <a16:creationId xmlns:a16="http://schemas.microsoft.com/office/drawing/2014/main" id="{817329A3-C3B4-4FD3-B70A-7F7FD32D6519}"/>
                </a:ext>
              </a:extLst>
            </p:cNvPr>
            <p:cNvSpPr/>
            <p:nvPr/>
          </p:nvSpPr>
          <p:spPr bwMode="black">
            <a:xfrm>
              <a:off x="10665613"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4" name="Freihandform: Form 203">
              <a:extLst>
                <a:ext uri="{FF2B5EF4-FFF2-40B4-BE49-F238E27FC236}">
                  <a16:creationId xmlns:a16="http://schemas.microsoft.com/office/drawing/2014/main" id="{DECF67E3-4ED0-4B01-8182-8B7280CCD765}"/>
                </a:ext>
              </a:extLst>
            </p:cNvPr>
            <p:cNvSpPr/>
            <p:nvPr/>
          </p:nvSpPr>
          <p:spPr bwMode="black">
            <a:xfrm>
              <a:off x="11189691"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205" name="Freihandform: Form 204">
              <a:extLst>
                <a:ext uri="{FF2B5EF4-FFF2-40B4-BE49-F238E27FC236}">
                  <a16:creationId xmlns:a16="http://schemas.microsoft.com/office/drawing/2014/main" id="{EB75A6BF-64F7-4BA9-91B4-BCA5393F62B6}"/>
                </a:ext>
              </a:extLst>
            </p:cNvPr>
            <p:cNvSpPr/>
            <p:nvPr/>
          </p:nvSpPr>
          <p:spPr bwMode="black">
            <a:xfrm>
              <a:off x="11713769"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grpSp>
      <p:sp>
        <p:nvSpPr>
          <p:cNvPr id="50" name="Subtitle 2">
            <a:extLst>
              <a:ext uri="{FF2B5EF4-FFF2-40B4-BE49-F238E27FC236}">
                <a16:creationId xmlns:a16="http://schemas.microsoft.com/office/drawing/2014/main" id="{AB598DB1-16A7-4D66-8AC2-8685FFDC8FC0}"/>
              </a:ext>
            </a:extLst>
          </p:cNvPr>
          <p:cNvSpPr>
            <a:spLocks noGrp="1"/>
          </p:cNvSpPr>
          <p:nvPr>
            <p:ph type="subTitle" idx="1"/>
          </p:nvPr>
        </p:nvSpPr>
        <p:spPr bwMode="black">
          <a:xfrm>
            <a:off x="656100" y="4716000"/>
            <a:ext cx="3780000" cy="720000"/>
          </a:xfrm>
        </p:spPr>
        <p:txBody>
          <a:bodyPr anchor="t"/>
          <a:lstStyle>
            <a:lvl1pPr marL="0" indent="0" algn="l">
              <a:spcBef>
                <a:spcPts val="0"/>
              </a:spcBef>
              <a:spcAft>
                <a:spcPts val="0"/>
              </a:spcAft>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GB" dirty="0"/>
          </a:p>
        </p:txBody>
      </p:sp>
      <p:sp>
        <p:nvSpPr>
          <p:cNvPr id="3" name="Footer Placeholder 2">
            <a:extLst>
              <a:ext uri="{FF2B5EF4-FFF2-40B4-BE49-F238E27FC236}">
                <a16:creationId xmlns:a16="http://schemas.microsoft.com/office/drawing/2014/main" id="{C5D9A3D0-914A-4E55-B2D7-8A5770FB5A77}"/>
              </a:ext>
            </a:extLst>
          </p:cNvPr>
          <p:cNvSpPr>
            <a:spLocks noGrp="1"/>
          </p:cNvSpPr>
          <p:nvPr>
            <p:ph type="ftr" sz="quarter" idx="25"/>
          </p:nvPr>
        </p:nvSpPr>
        <p:spPr bwMode="black">
          <a:xfrm>
            <a:off x="656100" y="6354000"/>
            <a:ext cx="1175934" cy="252000"/>
          </a:xfrm>
        </p:spPr>
        <p:txBody>
          <a:bodyPr/>
          <a:lstStyle>
            <a:lvl1pPr>
              <a:defRPr sz="750">
                <a:solidFill>
                  <a:srgbClr val="000000"/>
                </a:solidFill>
              </a:defRPr>
            </a:lvl1pPr>
          </a:lstStyle>
          <a:p>
            <a:endParaRPr lang="fi-FI"/>
          </a:p>
        </p:txBody>
      </p:sp>
      <p:sp>
        <p:nvSpPr>
          <p:cNvPr id="54" name="Title">
            <a:extLst>
              <a:ext uri="{FF2B5EF4-FFF2-40B4-BE49-F238E27FC236}">
                <a16:creationId xmlns:a16="http://schemas.microsoft.com/office/drawing/2014/main" id="{6C9A6C15-033B-4FAA-B114-D1A9ED435968}"/>
              </a:ext>
            </a:extLst>
          </p:cNvPr>
          <p:cNvSpPr>
            <a:spLocks noGrp="1"/>
          </p:cNvSpPr>
          <p:nvPr>
            <p:ph type="title" hasCustomPrompt="1"/>
          </p:nvPr>
        </p:nvSpPr>
        <p:spPr bwMode="black">
          <a:xfrm>
            <a:off x="654843" y="4329000"/>
            <a:ext cx="3780000" cy="360000"/>
          </a:xfrm>
        </p:spPr>
        <p:txBody>
          <a:bodyPr vert="horz" lIns="0" tIns="0" rIns="0" bIns="0" rtlCol="0">
            <a:normAutofit/>
          </a:bodyPr>
          <a:lstStyle>
            <a:lvl1pPr>
              <a:defRPr lang="en-US" sz="1800" b="0" dirty="0">
                <a:solidFill>
                  <a:schemeClr val="bg1"/>
                </a:solidFill>
                <a:latin typeface="+mn-lt"/>
                <a:ea typeface="+mn-ea"/>
                <a:cs typeface="+mn-cs"/>
              </a:defRPr>
            </a:lvl1pPr>
          </a:lstStyle>
          <a:p>
            <a:pPr marL="0" lvl="0" indent="0">
              <a:lnSpc>
                <a:spcPct val="110000"/>
              </a:lnSpc>
              <a:spcBef>
                <a:spcPts val="0"/>
              </a:spcBef>
              <a:spcAft>
                <a:spcPts val="0"/>
              </a:spcAft>
              <a:buClr>
                <a:schemeClr val="tx2"/>
              </a:buClr>
              <a:buSzPct val="90000"/>
              <a:buFont typeface="Arial" panose="020B0604020202020204" pitchFamily="34" charset="0"/>
            </a:pPr>
            <a:r>
              <a:rPr lang="en-US" dirty="0"/>
              <a:t>Click to add title</a:t>
            </a:r>
          </a:p>
        </p:txBody>
      </p:sp>
      <p:sp>
        <p:nvSpPr>
          <p:cNvPr id="51" name="Decagon 50">
            <a:extLst>
              <a:ext uri="{FF2B5EF4-FFF2-40B4-BE49-F238E27FC236}">
                <a16:creationId xmlns:a16="http://schemas.microsoft.com/office/drawing/2014/main" id="{5C7E4BE3-3118-4608-84CD-BA990E5C08CA}"/>
              </a:ext>
            </a:extLst>
          </p:cNvPr>
          <p:cNvSpPr/>
          <p:nvPr/>
        </p:nvSpPr>
        <p:spPr>
          <a:xfrm>
            <a:off x="6408204" y="-459432"/>
            <a:ext cx="3456384" cy="4464496"/>
          </a:xfrm>
          <a:prstGeom prst="dec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en-US" sz="1350" dirty="0">
              <a:solidFill>
                <a:schemeClr val="bg1"/>
              </a:solidFill>
            </a:endParaRPr>
          </a:p>
        </p:txBody>
      </p:sp>
      <p:grpSp>
        <p:nvGrpSpPr>
          <p:cNvPr id="5" name="Group 4">
            <a:extLst>
              <a:ext uri="{FF2B5EF4-FFF2-40B4-BE49-F238E27FC236}">
                <a16:creationId xmlns:a16="http://schemas.microsoft.com/office/drawing/2014/main" id="{F17B81E3-C54A-9AC7-BDF0-B01AD0A09D8A}"/>
              </a:ext>
            </a:extLst>
          </p:cNvPr>
          <p:cNvGrpSpPr>
            <a:grpSpLocks noChangeAspect="1"/>
          </p:cNvGrpSpPr>
          <p:nvPr/>
        </p:nvGrpSpPr>
        <p:grpSpPr>
          <a:xfrm>
            <a:off x="662442" y="662579"/>
            <a:ext cx="1413071" cy="515108"/>
            <a:chOff x="10087301" y="6334629"/>
            <a:chExt cx="659697" cy="180360"/>
          </a:xfrm>
          <a:solidFill>
            <a:schemeClr val="bg1"/>
          </a:solidFill>
        </p:grpSpPr>
        <p:sp>
          <p:nvSpPr>
            <p:cNvPr id="6" name="Freihandform: Form 86">
              <a:extLst>
                <a:ext uri="{FF2B5EF4-FFF2-40B4-BE49-F238E27FC236}">
                  <a16:creationId xmlns:a16="http://schemas.microsoft.com/office/drawing/2014/main" id="{50A04665-CECD-B046-5574-F79FC0D44049}"/>
                </a:ext>
              </a:extLst>
            </p:cNvPr>
            <p:cNvSpPr/>
            <p:nvPr/>
          </p:nvSpPr>
          <p:spPr bwMode="gray">
            <a:xfrm>
              <a:off x="10622512" y="6375376"/>
              <a:ext cx="124486" cy="139556"/>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grpFill/>
            <a:ln w="9525" cap="flat">
              <a:noFill/>
              <a:prstDash val="solid"/>
              <a:miter/>
            </a:ln>
          </p:spPr>
          <p:txBody>
            <a:bodyPr lIns="0" tIns="0" rIns="0" bIns="0" rtlCol="0" anchor="ctr"/>
            <a:lstStyle/>
            <a:p>
              <a:endParaRPr lang="en-US" sz="1350" dirty="0"/>
            </a:p>
          </p:txBody>
        </p:sp>
        <p:sp>
          <p:nvSpPr>
            <p:cNvPr id="7" name="Freihandform: Form 88">
              <a:extLst>
                <a:ext uri="{FF2B5EF4-FFF2-40B4-BE49-F238E27FC236}">
                  <a16:creationId xmlns:a16="http://schemas.microsoft.com/office/drawing/2014/main" id="{BE3E3407-0173-E0FD-B6A7-1F9A39E1066D}"/>
                </a:ext>
              </a:extLst>
            </p:cNvPr>
            <p:cNvSpPr/>
            <p:nvPr/>
          </p:nvSpPr>
          <p:spPr bwMode="gray">
            <a:xfrm>
              <a:off x="10421722" y="6334629"/>
              <a:ext cx="73331" cy="180303"/>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grpFill/>
            <a:ln w="9525" cap="flat">
              <a:noFill/>
              <a:prstDash val="solid"/>
              <a:miter/>
            </a:ln>
          </p:spPr>
          <p:txBody>
            <a:bodyPr lIns="0" tIns="0" rIns="0" bIns="0" rtlCol="0" anchor="ctr"/>
            <a:lstStyle/>
            <a:p>
              <a:endParaRPr lang="en-US" sz="1350" dirty="0"/>
            </a:p>
          </p:txBody>
        </p:sp>
        <p:sp>
          <p:nvSpPr>
            <p:cNvPr id="8" name="Freihandform: Form 92">
              <a:extLst>
                <a:ext uri="{FF2B5EF4-FFF2-40B4-BE49-F238E27FC236}">
                  <a16:creationId xmlns:a16="http://schemas.microsoft.com/office/drawing/2014/main" id="{ECA8D072-0C19-AB08-5471-57DA7777C596}"/>
                </a:ext>
              </a:extLst>
            </p:cNvPr>
            <p:cNvSpPr/>
            <p:nvPr/>
          </p:nvSpPr>
          <p:spPr bwMode="gray">
            <a:xfrm>
              <a:off x="10284375" y="6375376"/>
              <a:ext cx="118599" cy="139613"/>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grpFill/>
            <a:ln w="9525" cap="flat">
              <a:noFill/>
              <a:prstDash val="solid"/>
              <a:miter/>
            </a:ln>
          </p:spPr>
          <p:txBody>
            <a:bodyPr lIns="0" tIns="0" rIns="0" bIns="0" rtlCol="0" anchor="ctr"/>
            <a:lstStyle/>
            <a:p>
              <a:endParaRPr lang="en-US" sz="1350" dirty="0"/>
            </a:p>
          </p:txBody>
        </p:sp>
        <p:sp>
          <p:nvSpPr>
            <p:cNvPr id="9" name="Freihandform: Form 96">
              <a:extLst>
                <a:ext uri="{FF2B5EF4-FFF2-40B4-BE49-F238E27FC236}">
                  <a16:creationId xmlns:a16="http://schemas.microsoft.com/office/drawing/2014/main" id="{EB4121F6-AFC9-1606-99B6-BDD3CF8740C7}"/>
                </a:ext>
              </a:extLst>
            </p:cNvPr>
            <p:cNvSpPr/>
            <p:nvPr/>
          </p:nvSpPr>
          <p:spPr bwMode="gray">
            <a:xfrm>
              <a:off x="10505628" y="6374976"/>
              <a:ext cx="103396" cy="139899"/>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grpFill/>
            <a:ln w="9525" cap="flat">
              <a:noFill/>
              <a:prstDash val="solid"/>
              <a:miter/>
            </a:ln>
          </p:spPr>
          <p:txBody>
            <a:bodyPr lIns="0" tIns="0" rIns="0" bIns="0" rtlCol="0" anchor="ctr"/>
            <a:lstStyle/>
            <a:p>
              <a:endParaRPr lang="en-US" sz="1350" dirty="0"/>
            </a:p>
          </p:txBody>
        </p:sp>
        <p:sp>
          <p:nvSpPr>
            <p:cNvPr id="10" name="Freihandform: Form 97">
              <a:extLst>
                <a:ext uri="{FF2B5EF4-FFF2-40B4-BE49-F238E27FC236}">
                  <a16:creationId xmlns:a16="http://schemas.microsoft.com/office/drawing/2014/main" id="{CCD5D88D-71D8-52FF-9BA1-77E3E6F718E0}"/>
                </a:ext>
              </a:extLst>
            </p:cNvPr>
            <p:cNvSpPr/>
            <p:nvPr/>
          </p:nvSpPr>
          <p:spPr bwMode="gray">
            <a:xfrm>
              <a:off x="10087301" y="6334629"/>
              <a:ext cx="176841" cy="178360"/>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grpFill/>
            <a:ln w="9525" cap="flat">
              <a:noFill/>
              <a:prstDash val="solid"/>
              <a:miter/>
            </a:ln>
          </p:spPr>
          <p:txBody>
            <a:bodyPr lIns="0" tIns="0" rIns="0" bIns="0" rtlCol="0" anchor="ctr"/>
            <a:lstStyle/>
            <a:p>
              <a:endParaRPr lang="en-US" sz="1350" dirty="0"/>
            </a:p>
          </p:txBody>
        </p:sp>
      </p:grpSp>
      <p:sp>
        <p:nvSpPr>
          <p:cNvPr id="11" name="TextBox 10">
            <a:extLst>
              <a:ext uri="{FF2B5EF4-FFF2-40B4-BE49-F238E27FC236}">
                <a16:creationId xmlns:a16="http://schemas.microsoft.com/office/drawing/2014/main" id="{9D9300FC-169C-AF27-2D73-30807D2D424B}"/>
              </a:ext>
            </a:extLst>
          </p:cNvPr>
          <p:cNvSpPr txBox="1"/>
          <p:nvPr/>
        </p:nvSpPr>
        <p:spPr>
          <a:xfrm>
            <a:off x="7878337" y="6490010"/>
            <a:ext cx="0" cy="0"/>
          </a:xfrm>
          <a:prstGeom prst="rect">
            <a:avLst/>
          </a:prstGeom>
          <a:noFill/>
        </p:spPr>
        <p:txBody>
          <a:bodyPr wrap="none" lIns="0" tIns="0" rIns="0" bIns="0" rtlCol="0">
            <a:noAutofit/>
          </a:bodyPr>
          <a:lstStyle/>
          <a:p>
            <a:pPr algn="l">
              <a:lnSpc>
                <a:spcPct val="110000"/>
              </a:lnSpc>
              <a:spcAft>
                <a:spcPts val="300"/>
              </a:spcAft>
            </a:pPr>
            <a:endParaRPr lang="en-FI" sz="1350" dirty="0"/>
          </a:p>
        </p:txBody>
      </p:sp>
      <p:sp>
        <p:nvSpPr>
          <p:cNvPr id="12" name="Website">
            <a:extLst>
              <a:ext uri="{FF2B5EF4-FFF2-40B4-BE49-F238E27FC236}">
                <a16:creationId xmlns:a16="http://schemas.microsoft.com/office/drawing/2014/main" id="{B23DB223-2BB7-6BA3-9765-B394AB1E2C92}"/>
              </a:ext>
            </a:extLst>
          </p:cNvPr>
          <p:cNvSpPr txBox="1">
            <a:spLocks noChangeAspect="1"/>
          </p:cNvSpPr>
          <p:nvPr/>
        </p:nvSpPr>
        <p:spPr bwMode="black">
          <a:xfrm>
            <a:off x="2715291" y="5738930"/>
            <a:ext cx="1170909" cy="230832"/>
          </a:xfrm>
          <a:prstGeom prst="rect">
            <a:avLst/>
          </a:prstGeom>
          <a:noFill/>
        </p:spPr>
        <p:txBody>
          <a:bodyPr wrap="square" lIns="0" tIns="0" rIns="0" bIns="0" rtlCol="0" anchor="ctr" anchorCtr="0">
            <a:spAutoFit/>
          </a:bodyPr>
          <a:lstStyle/>
          <a:p>
            <a:r>
              <a:rPr lang="en-GB" sz="1500" b="1" u="none" dirty="0" err="1">
                <a:solidFill>
                  <a:schemeClr val="bg1"/>
                </a:solidFill>
              </a:rPr>
              <a:t>metso.com</a:t>
            </a:r>
            <a:endParaRPr lang="en-GB" sz="1500" b="1" u="none" dirty="0">
              <a:solidFill>
                <a:schemeClr val="bg1"/>
              </a:solidFill>
            </a:endParaRPr>
          </a:p>
        </p:txBody>
      </p:sp>
      <p:sp>
        <p:nvSpPr>
          <p:cNvPr id="18" name="Rectangle 17">
            <a:hlinkClick r:id="rId2"/>
            <a:extLst>
              <a:ext uri="{FF2B5EF4-FFF2-40B4-BE49-F238E27FC236}">
                <a16:creationId xmlns:a16="http://schemas.microsoft.com/office/drawing/2014/main" id="{79FE00B8-4BF7-922D-D26F-775F1290A3CF}"/>
              </a:ext>
            </a:extLst>
          </p:cNvPr>
          <p:cNvSpPr/>
          <p:nvPr/>
        </p:nvSpPr>
        <p:spPr>
          <a:xfrm>
            <a:off x="2715291" y="5699370"/>
            <a:ext cx="1056609" cy="32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en-GB" sz="1350" dirty="0">
              <a:solidFill>
                <a:schemeClr val="bg1"/>
              </a:solidFill>
            </a:endParaRPr>
          </a:p>
        </p:txBody>
      </p:sp>
      <p:pic>
        <p:nvPicPr>
          <p:cNvPr id="19" name="Picture 18" descr="A black and white logo&#10;&#10;Description automatically generated">
            <a:hlinkClick r:id="rId3"/>
            <a:extLst>
              <a:ext uri="{FF2B5EF4-FFF2-40B4-BE49-F238E27FC236}">
                <a16:creationId xmlns:a16="http://schemas.microsoft.com/office/drawing/2014/main" id="{2C8BA5D4-E2CB-D1D4-90FF-C40229743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555" y="5703879"/>
            <a:ext cx="266420" cy="355226"/>
          </a:xfrm>
          <a:prstGeom prst="rect">
            <a:avLst/>
          </a:prstGeom>
        </p:spPr>
      </p:pic>
      <p:pic>
        <p:nvPicPr>
          <p:cNvPr id="20" name="Picture 19" descr="A black and white x&#10;&#10;Description automatically generated">
            <a:hlinkClick r:id="rId5"/>
            <a:extLst>
              <a:ext uri="{FF2B5EF4-FFF2-40B4-BE49-F238E27FC236}">
                <a16:creationId xmlns:a16="http://schemas.microsoft.com/office/drawing/2014/main" id="{BF79CE9E-D979-97A2-C023-6E172EC8D0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4561" y="5703879"/>
            <a:ext cx="266420" cy="355226"/>
          </a:xfrm>
          <a:prstGeom prst="rect">
            <a:avLst/>
          </a:prstGeom>
        </p:spPr>
      </p:pic>
      <p:pic>
        <p:nvPicPr>
          <p:cNvPr id="21" name="Picture 20" descr="A black square with white letters in it&#10;&#10;Description automatically generated">
            <a:hlinkClick r:id="rId7"/>
            <a:extLst>
              <a:ext uri="{FF2B5EF4-FFF2-40B4-BE49-F238E27FC236}">
                <a16:creationId xmlns:a16="http://schemas.microsoft.com/office/drawing/2014/main" id="{EFE6B221-4890-5C1B-CBC9-33C1D92589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550" y="5703879"/>
            <a:ext cx="266420" cy="355226"/>
          </a:xfrm>
          <a:prstGeom prst="rect">
            <a:avLst/>
          </a:prstGeom>
        </p:spPr>
      </p:pic>
      <p:pic>
        <p:nvPicPr>
          <p:cNvPr id="22" name="Picture 21" descr="A black and white play button&#10;&#10;Description automatically generated">
            <a:hlinkClick r:id="rId9"/>
            <a:extLst>
              <a:ext uri="{FF2B5EF4-FFF2-40B4-BE49-F238E27FC236}">
                <a16:creationId xmlns:a16="http://schemas.microsoft.com/office/drawing/2014/main" id="{FA67F8ED-240E-003E-1A1C-C484C1F8D15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74571" y="5703879"/>
            <a:ext cx="266420" cy="355226"/>
          </a:xfrm>
          <a:prstGeom prst="rect">
            <a:avLst/>
          </a:prstGeom>
        </p:spPr>
      </p:pic>
      <p:pic>
        <p:nvPicPr>
          <p:cNvPr id="23" name="Picture 22" descr="A black and white logo&#10;&#10;Description automatically generated">
            <a:hlinkClick r:id="rId11"/>
            <a:extLst>
              <a:ext uri="{FF2B5EF4-FFF2-40B4-BE49-F238E27FC236}">
                <a16:creationId xmlns:a16="http://schemas.microsoft.com/office/drawing/2014/main" id="{5AB2DD01-EE52-656A-8A19-AE2695330D4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19567" y="5703879"/>
            <a:ext cx="266420" cy="355226"/>
          </a:xfrm>
          <a:prstGeom prst="rect">
            <a:avLst/>
          </a:prstGeom>
        </p:spPr>
      </p:pic>
    </p:spTree>
    <p:extLst>
      <p:ext uri="{BB962C8B-B14F-4D97-AF65-F5344CB8AC3E}">
        <p14:creationId xmlns:p14="http://schemas.microsoft.com/office/powerpoint/2010/main" val="1519681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Otsikkodia">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fi-FI"/>
              <a:t>Muokkaa ots. perustyyl. napsautt.</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fi-FI"/>
              <a:t>Muokkaa alaotsikon perustyyliä napsautt.</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1A2C468F-7A5B-4568-BE53-95D92F96D502}" type="datetimeFigureOut">
              <a:rPr lang="fi-FI" smtClean="0"/>
              <a:t>11.9.2024</a:t>
            </a:fld>
            <a:endParaRPr lang="fi-FI"/>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fi-FI"/>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1ADCA7B5-745C-479D-9331-E6384D0E18B3}" type="slidenum">
              <a:rPr lang="fi-FI" smtClean="0"/>
              <a:t>‹#›</a:t>
            </a:fld>
            <a:endParaRPr lang="fi-FI"/>
          </a:p>
        </p:txBody>
      </p:sp>
    </p:spTree>
    <p:extLst>
      <p:ext uri="{BB962C8B-B14F-4D97-AF65-F5344CB8AC3E}">
        <p14:creationId xmlns:p14="http://schemas.microsoft.com/office/powerpoint/2010/main" val="296910969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1A2C468F-7A5B-4568-BE53-95D92F96D502}" type="datetimeFigureOut">
              <a:rPr lang="fi-FI" smtClean="0"/>
              <a:t>11.9.2024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ADCA7B5-745C-479D-9331-E6384D0E18B3}" type="slidenum">
              <a:rPr lang="fi-FI" smtClean="0"/>
              <a:t>‹#›</a:t>
            </a:fld>
            <a:endParaRPr lang="fi-FI"/>
          </a:p>
        </p:txBody>
      </p:sp>
    </p:spTree>
    <p:extLst>
      <p:ext uri="{BB962C8B-B14F-4D97-AF65-F5344CB8AC3E}">
        <p14:creationId xmlns:p14="http://schemas.microsoft.com/office/powerpoint/2010/main" val="1817158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i-FI"/>
              <a:t>Muokkaa ots. perustyyl. napsautt.</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1A2C468F-7A5B-4568-BE53-95D92F96D502}" type="datetimeFigureOut">
              <a:rPr lang="fi-FI" smtClean="0"/>
              <a:t>11.9.2024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ADCA7B5-745C-479D-9331-E6384D0E18B3}" type="slidenum">
              <a:rPr lang="fi-FI" smtClean="0"/>
              <a:t>‹#›</a:t>
            </a:fld>
            <a:endParaRPr lang="fi-FI"/>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97434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1A2C468F-7A5B-4568-BE53-95D92F96D502}" type="datetimeFigureOut">
              <a:rPr lang="fi-FI" smtClean="0"/>
              <a:t>11.9.2024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ADCA7B5-745C-479D-9331-E6384D0E18B3}" type="slidenum">
              <a:rPr lang="fi-FI" smtClean="0"/>
              <a:t>‹#›</a:t>
            </a:fld>
            <a:endParaRPr lang="fi-FI"/>
          </a:p>
        </p:txBody>
      </p:sp>
    </p:spTree>
    <p:extLst>
      <p:ext uri="{BB962C8B-B14F-4D97-AF65-F5344CB8AC3E}">
        <p14:creationId xmlns:p14="http://schemas.microsoft.com/office/powerpoint/2010/main" val="9004894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i-FI"/>
              <a:t>Muokkaa ots. perustyyl. napsautt.</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1A2C468F-7A5B-4568-BE53-95D92F96D502}" type="datetimeFigureOut">
              <a:rPr lang="fi-FI" smtClean="0"/>
              <a:t>11.9.2024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ADCA7B5-745C-479D-9331-E6384D0E18B3}" type="slidenum">
              <a:rPr lang="fi-FI" smtClean="0"/>
              <a:t>‹#›</a:t>
            </a:fld>
            <a:endParaRPr lang="fi-FI"/>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68036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i-FI"/>
              <a:t>Muokkaa ots. perustyyl. napsautt.</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1A2C468F-7A5B-4568-BE53-95D92F96D502}" type="datetimeFigureOut">
              <a:rPr lang="fi-FI" smtClean="0"/>
              <a:t>11.9.2024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ADCA7B5-745C-479D-9331-E6384D0E18B3}" type="slidenum">
              <a:rPr lang="fi-FI" smtClean="0"/>
              <a:t>‹#›</a:t>
            </a:fld>
            <a:endParaRPr lang="fi-FI"/>
          </a:p>
        </p:txBody>
      </p:sp>
    </p:spTree>
    <p:extLst>
      <p:ext uri="{BB962C8B-B14F-4D97-AF65-F5344CB8AC3E}">
        <p14:creationId xmlns:p14="http://schemas.microsoft.com/office/powerpoint/2010/main" val="1686351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i-FI"/>
              <a:t>Muokkaa ots. perustyyl. napsautt.</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22960" y="2582334"/>
            <a:ext cx="3703320" cy="3378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63440" y="2582334"/>
            <a:ext cx="3703320" cy="3378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1A2C468F-7A5B-4568-BE53-95D92F96D502}" type="datetimeFigureOut">
              <a:rPr lang="fi-FI" smtClean="0"/>
              <a:t>11.9.2024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ADCA7B5-745C-479D-9331-E6384D0E18B3}" type="slidenum">
              <a:rPr lang="fi-FI" smtClean="0"/>
              <a:t>‹#›</a:t>
            </a:fld>
            <a:endParaRPr lang="fi-FI"/>
          </a:p>
        </p:txBody>
      </p:sp>
    </p:spTree>
    <p:extLst>
      <p:ext uri="{BB962C8B-B14F-4D97-AF65-F5344CB8AC3E}">
        <p14:creationId xmlns:p14="http://schemas.microsoft.com/office/powerpoint/2010/main" val="294134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65" name="Slide Number Placeholder 5">
            <a:extLst>
              <a:ext uri="{FF2B5EF4-FFF2-40B4-BE49-F238E27FC236}">
                <a16:creationId xmlns:a16="http://schemas.microsoft.com/office/drawing/2014/main" id="{F29E6CF4-99EE-4BCB-B9AF-51B561AA0C08}"/>
              </a:ext>
            </a:extLst>
          </p:cNvPr>
          <p:cNvSpPr>
            <a:spLocks noGrp="1"/>
          </p:cNvSpPr>
          <p:nvPr>
            <p:ph type="sldNum" sz="quarter" idx="12"/>
          </p:nvPr>
        </p:nvSpPr>
        <p:spPr>
          <a:xfrm>
            <a:off x="656490" y="6335999"/>
            <a:ext cx="286238" cy="216000"/>
          </a:xfrm>
        </p:spPr>
        <p:txBody>
          <a:bodyPr/>
          <a:lstStyle>
            <a:lvl1pPr>
              <a:defRPr>
                <a:noFill/>
              </a:defRPr>
            </a:lvl1pPr>
          </a:lstStyle>
          <a:p>
            <a:fld id="{1ADCA7B5-745C-479D-9331-E6384D0E18B3}" type="slidenum">
              <a:rPr lang="fi-FI" smtClean="0"/>
              <a:t>‹#›</a:t>
            </a:fld>
            <a:endParaRPr lang="fi-FI"/>
          </a:p>
        </p:txBody>
      </p:sp>
      <p:sp>
        <p:nvSpPr>
          <p:cNvPr id="111" name="Background Color">
            <a:extLst>
              <a:ext uri="{FF2B5EF4-FFF2-40B4-BE49-F238E27FC236}">
                <a16:creationId xmlns:a16="http://schemas.microsoft.com/office/drawing/2014/main" id="{69774448-D233-4449-9C3A-0EBF98D65A23}"/>
              </a:ext>
            </a:extLst>
          </p:cNvPr>
          <p:cNvSpPr>
            <a:spLocks noChangeAspect="1"/>
          </p:cNvSpPr>
          <p:nvPr/>
        </p:nvSpPr>
        <p:spPr bwMode="hidden">
          <a:xfrm>
            <a:off x="5" y="0"/>
            <a:ext cx="91439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en-US" sz="1350" dirty="0">
              <a:solidFill>
                <a:schemeClr val="bg1"/>
              </a:solidFill>
            </a:endParaRPr>
          </a:p>
        </p:txBody>
      </p:sp>
      <p:grpSp>
        <p:nvGrpSpPr>
          <p:cNvPr id="44" name="Points">
            <a:extLst>
              <a:ext uri="{FF2B5EF4-FFF2-40B4-BE49-F238E27FC236}">
                <a16:creationId xmlns:a16="http://schemas.microsoft.com/office/drawing/2014/main" id="{D7825571-C031-4060-8E67-CCA6369738FD}"/>
              </a:ext>
            </a:extLst>
          </p:cNvPr>
          <p:cNvGrpSpPr>
            <a:grpSpLocks noChangeAspect="1"/>
          </p:cNvGrpSpPr>
          <p:nvPr/>
        </p:nvGrpSpPr>
        <p:grpSpPr bwMode="ltGray">
          <a:xfrm>
            <a:off x="2103738" y="6463376"/>
            <a:ext cx="6720306" cy="47627"/>
            <a:chOff x="2804619" y="6418386"/>
            <a:chExt cx="8959242" cy="47627"/>
          </a:xfrm>
          <a:solidFill>
            <a:schemeClr val="bg1"/>
          </a:solidFill>
        </p:grpSpPr>
        <p:sp>
          <p:nvSpPr>
            <p:cNvPr id="45" name="Freihandform: Form 44">
              <a:extLst>
                <a:ext uri="{FF2B5EF4-FFF2-40B4-BE49-F238E27FC236}">
                  <a16:creationId xmlns:a16="http://schemas.microsoft.com/office/drawing/2014/main" id="{940C4887-FB12-439D-8C38-131D3F3F2CF9}"/>
                </a:ext>
              </a:extLst>
            </p:cNvPr>
            <p:cNvSpPr/>
            <p:nvPr/>
          </p:nvSpPr>
          <p:spPr bwMode="ltGray">
            <a:xfrm>
              <a:off x="2804619"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46" name="Freihandform: Form 45">
              <a:extLst>
                <a:ext uri="{FF2B5EF4-FFF2-40B4-BE49-F238E27FC236}">
                  <a16:creationId xmlns:a16="http://schemas.microsoft.com/office/drawing/2014/main" id="{E884FFFA-63E0-4E23-8AAA-46ACCCF94A78}"/>
                </a:ext>
              </a:extLst>
            </p:cNvPr>
            <p:cNvSpPr/>
            <p:nvPr/>
          </p:nvSpPr>
          <p:spPr bwMode="ltGray">
            <a:xfrm>
              <a:off x="3328697"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47" name="Freihandform: Form 46">
              <a:extLst>
                <a:ext uri="{FF2B5EF4-FFF2-40B4-BE49-F238E27FC236}">
                  <a16:creationId xmlns:a16="http://schemas.microsoft.com/office/drawing/2014/main" id="{680174DC-830E-4F43-9442-6E126F2D1B2C}"/>
                </a:ext>
              </a:extLst>
            </p:cNvPr>
            <p:cNvSpPr/>
            <p:nvPr/>
          </p:nvSpPr>
          <p:spPr bwMode="ltGray">
            <a:xfrm>
              <a:off x="3852775"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48" name="Freihandform: Form 47">
              <a:extLst>
                <a:ext uri="{FF2B5EF4-FFF2-40B4-BE49-F238E27FC236}">
                  <a16:creationId xmlns:a16="http://schemas.microsoft.com/office/drawing/2014/main" id="{4239A4EB-4E9C-4445-991B-9F74C73483C5}"/>
                </a:ext>
              </a:extLst>
            </p:cNvPr>
            <p:cNvSpPr/>
            <p:nvPr/>
          </p:nvSpPr>
          <p:spPr bwMode="ltGray">
            <a:xfrm>
              <a:off x="4376765" y="6418386"/>
              <a:ext cx="50092" cy="47627"/>
            </a:xfrm>
            <a:custGeom>
              <a:avLst/>
              <a:gdLst>
                <a:gd name="connsiteX0" fmla="*/ 32837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7"/>
                  </a:lnTo>
                  <a:lnTo>
                    <a:pt x="0" y="23857"/>
                  </a:lnTo>
                  <a:lnTo>
                    <a:pt x="4842" y="38560"/>
                  </a:lnTo>
                  <a:lnTo>
                    <a:pt x="17343" y="47627"/>
                  </a:lnTo>
                  <a:lnTo>
                    <a:pt x="32837"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49" name="Freihandform: Form 48">
              <a:extLst>
                <a:ext uri="{FF2B5EF4-FFF2-40B4-BE49-F238E27FC236}">
                  <a16:creationId xmlns:a16="http://schemas.microsoft.com/office/drawing/2014/main" id="{D686F0AB-B7D6-4EE6-A8AE-E2011F291F9D}"/>
                </a:ext>
              </a:extLst>
            </p:cNvPr>
            <p:cNvSpPr/>
            <p:nvPr/>
          </p:nvSpPr>
          <p:spPr bwMode="ltGray">
            <a:xfrm>
              <a:off x="4900843"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0" name="Freihandform: Form 49">
              <a:extLst>
                <a:ext uri="{FF2B5EF4-FFF2-40B4-BE49-F238E27FC236}">
                  <a16:creationId xmlns:a16="http://schemas.microsoft.com/office/drawing/2014/main" id="{8288457B-B4CB-4E96-BE3F-88A7573F23CB}"/>
                </a:ext>
              </a:extLst>
            </p:cNvPr>
            <p:cNvSpPr/>
            <p:nvPr/>
          </p:nvSpPr>
          <p:spPr bwMode="ltGray">
            <a:xfrm>
              <a:off x="5424921"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1" name="Freihandform: Form 50">
              <a:extLst>
                <a:ext uri="{FF2B5EF4-FFF2-40B4-BE49-F238E27FC236}">
                  <a16:creationId xmlns:a16="http://schemas.microsoft.com/office/drawing/2014/main" id="{DCF4F03C-5CFF-4868-B845-E23189025039}"/>
                </a:ext>
              </a:extLst>
            </p:cNvPr>
            <p:cNvSpPr/>
            <p:nvPr/>
          </p:nvSpPr>
          <p:spPr bwMode="ltGray">
            <a:xfrm>
              <a:off x="5948999"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52" name="Freihandform: Form 51">
              <a:extLst>
                <a:ext uri="{FF2B5EF4-FFF2-40B4-BE49-F238E27FC236}">
                  <a16:creationId xmlns:a16="http://schemas.microsoft.com/office/drawing/2014/main" id="{03D857CC-80E2-49A9-96BA-57D8E45284AF}"/>
                </a:ext>
              </a:extLst>
            </p:cNvPr>
            <p:cNvSpPr/>
            <p:nvPr/>
          </p:nvSpPr>
          <p:spPr bwMode="ltGray">
            <a:xfrm>
              <a:off x="6472989" y="6418386"/>
              <a:ext cx="50092" cy="47627"/>
            </a:xfrm>
            <a:custGeom>
              <a:avLst/>
              <a:gdLst>
                <a:gd name="connsiteX0" fmla="*/ 32838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7"/>
                  </a:lnTo>
                  <a:lnTo>
                    <a:pt x="0" y="23857"/>
                  </a:lnTo>
                  <a:lnTo>
                    <a:pt x="4842"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3" name="Freihandform: Form 52">
              <a:extLst>
                <a:ext uri="{FF2B5EF4-FFF2-40B4-BE49-F238E27FC236}">
                  <a16:creationId xmlns:a16="http://schemas.microsoft.com/office/drawing/2014/main" id="{71863A2B-5FDA-457E-AD27-67D485455B9C}"/>
                </a:ext>
              </a:extLst>
            </p:cNvPr>
            <p:cNvSpPr/>
            <p:nvPr/>
          </p:nvSpPr>
          <p:spPr bwMode="ltGray">
            <a:xfrm>
              <a:off x="6997067"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4" name="Freihandform: Form 53">
              <a:extLst>
                <a:ext uri="{FF2B5EF4-FFF2-40B4-BE49-F238E27FC236}">
                  <a16:creationId xmlns:a16="http://schemas.microsoft.com/office/drawing/2014/main" id="{A668B311-D25F-4025-889E-28A063544630}"/>
                </a:ext>
              </a:extLst>
            </p:cNvPr>
            <p:cNvSpPr/>
            <p:nvPr/>
          </p:nvSpPr>
          <p:spPr bwMode="ltGray">
            <a:xfrm>
              <a:off x="7521145"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55" name="Freihandform: Form 54">
              <a:extLst>
                <a:ext uri="{FF2B5EF4-FFF2-40B4-BE49-F238E27FC236}">
                  <a16:creationId xmlns:a16="http://schemas.microsoft.com/office/drawing/2014/main" id="{3E27E316-4F46-4943-BBE6-2EB98EE42757}"/>
                </a:ext>
              </a:extLst>
            </p:cNvPr>
            <p:cNvSpPr/>
            <p:nvPr/>
          </p:nvSpPr>
          <p:spPr bwMode="ltGray">
            <a:xfrm>
              <a:off x="7521145"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6" name="Freihandform: Form 55">
              <a:extLst>
                <a:ext uri="{FF2B5EF4-FFF2-40B4-BE49-F238E27FC236}">
                  <a16:creationId xmlns:a16="http://schemas.microsoft.com/office/drawing/2014/main" id="{C0F06D86-5123-452E-8AD8-E89E8F3D63D7}"/>
                </a:ext>
              </a:extLst>
            </p:cNvPr>
            <p:cNvSpPr/>
            <p:nvPr/>
          </p:nvSpPr>
          <p:spPr bwMode="ltGray">
            <a:xfrm>
              <a:off x="8045223"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7" name="Freihandform: Form 56">
              <a:extLst>
                <a:ext uri="{FF2B5EF4-FFF2-40B4-BE49-F238E27FC236}">
                  <a16:creationId xmlns:a16="http://schemas.microsoft.com/office/drawing/2014/main" id="{89A610CB-1A39-4E71-99DA-5D1E7437326E}"/>
                </a:ext>
              </a:extLst>
            </p:cNvPr>
            <p:cNvSpPr/>
            <p:nvPr/>
          </p:nvSpPr>
          <p:spPr bwMode="ltGray">
            <a:xfrm>
              <a:off x="8569301"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8" name="Freihandform: Form 57">
              <a:extLst>
                <a:ext uri="{FF2B5EF4-FFF2-40B4-BE49-F238E27FC236}">
                  <a16:creationId xmlns:a16="http://schemas.microsoft.com/office/drawing/2014/main" id="{B0FC3F96-96E6-411E-A004-1FD04912B598}"/>
                </a:ext>
              </a:extLst>
            </p:cNvPr>
            <p:cNvSpPr/>
            <p:nvPr/>
          </p:nvSpPr>
          <p:spPr bwMode="ltGray">
            <a:xfrm>
              <a:off x="9093379"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9" name="Freihandform: Form 58">
              <a:extLst>
                <a:ext uri="{FF2B5EF4-FFF2-40B4-BE49-F238E27FC236}">
                  <a16:creationId xmlns:a16="http://schemas.microsoft.com/office/drawing/2014/main" id="{EDD3FA8A-40EC-42C7-AB34-3ABC34872CFF}"/>
                </a:ext>
              </a:extLst>
            </p:cNvPr>
            <p:cNvSpPr/>
            <p:nvPr/>
          </p:nvSpPr>
          <p:spPr bwMode="ltGray">
            <a:xfrm>
              <a:off x="9617457"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60" name="Freihandform: Form 59">
              <a:extLst>
                <a:ext uri="{FF2B5EF4-FFF2-40B4-BE49-F238E27FC236}">
                  <a16:creationId xmlns:a16="http://schemas.microsoft.com/office/drawing/2014/main" id="{2F59683F-6211-4D7A-BF56-228FC03ED77A}"/>
                </a:ext>
              </a:extLst>
            </p:cNvPr>
            <p:cNvSpPr/>
            <p:nvPr/>
          </p:nvSpPr>
          <p:spPr bwMode="ltGray">
            <a:xfrm>
              <a:off x="10141535"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61" name="Freihandform: Form 60">
              <a:extLst>
                <a:ext uri="{FF2B5EF4-FFF2-40B4-BE49-F238E27FC236}">
                  <a16:creationId xmlns:a16="http://schemas.microsoft.com/office/drawing/2014/main" id="{526BE46A-B290-4CCC-97E6-F58B19BC4D92}"/>
                </a:ext>
              </a:extLst>
            </p:cNvPr>
            <p:cNvSpPr/>
            <p:nvPr/>
          </p:nvSpPr>
          <p:spPr bwMode="ltGray">
            <a:xfrm>
              <a:off x="10665613"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62" name="Freihandform: Form 61">
              <a:extLst>
                <a:ext uri="{FF2B5EF4-FFF2-40B4-BE49-F238E27FC236}">
                  <a16:creationId xmlns:a16="http://schemas.microsoft.com/office/drawing/2014/main" id="{51E9ED86-3EAD-42E9-B9D2-D5128BEE8CA5}"/>
                </a:ext>
              </a:extLst>
            </p:cNvPr>
            <p:cNvSpPr/>
            <p:nvPr/>
          </p:nvSpPr>
          <p:spPr bwMode="ltGray">
            <a:xfrm>
              <a:off x="11189691"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63" name="Freihandform: Form 62">
              <a:extLst>
                <a:ext uri="{FF2B5EF4-FFF2-40B4-BE49-F238E27FC236}">
                  <a16:creationId xmlns:a16="http://schemas.microsoft.com/office/drawing/2014/main" id="{FEE714FB-3362-48A5-9656-6D6D7250908E}"/>
                </a:ext>
              </a:extLst>
            </p:cNvPr>
            <p:cNvSpPr/>
            <p:nvPr/>
          </p:nvSpPr>
          <p:spPr bwMode="ltGray">
            <a:xfrm>
              <a:off x="11713769"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grpSp>
      <p:sp>
        <p:nvSpPr>
          <p:cNvPr id="2" name="Headline">
            <a:extLst>
              <a:ext uri="{FF2B5EF4-FFF2-40B4-BE49-F238E27FC236}">
                <a16:creationId xmlns:a16="http://schemas.microsoft.com/office/drawing/2014/main" id="{FB8A1CE7-C279-4F9B-A3CA-B358B63C6C0E}"/>
              </a:ext>
            </a:extLst>
          </p:cNvPr>
          <p:cNvSpPr>
            <a:spLocks noGrp="1"/>
          </p:cNvSpPr>
          <p:nvPr>
            <p:ph type="title" hasCustomPrompt="1"/>
          </p:nvPr>
        </p:nvSpPr>
        <p:spPr bwMode="black">
          <a:xfrm>
            <a:off x="656489" y="1724025"/>
            <a:ext cx="3915510" cy="2232000"/>
          </a:xfrm>
        </p:spPr>
        <p:txBody>
          <a:bodyPr rIns="0" anchor="b" anchorCtr="0"/>
          <a:lstStyle>
            <a:lvl1pPr>
              <a:defRPr sz="3300">
                <a:solidFill>
                  <a:schemeClr val="bg1"/>
                </a:solidFill>
              </a:defRPr>
            </a:lvl1pPr>
          </a:lstStyle>
          <a:p>
            <a:r>
              <a:rPr lang="en-US" dirty="0"/>
              <a:t>Click to add title</a:t>
            </a:r>
          </a:p>
        </p:txBody>
      </p:sp>
      <p:sp>
        <p:nvSpPr>
          <p:cNvPr id="93" name="Event">
            <a:extLst>
              <a:ext uri="{FF2B5EF4-FFF2-40B4-BE49-F238E27FC236}">
                <a16:creationId xmlns:a16="http://schemas.microsoft.com/office/drawing/2014/main" id="{23AC6D84-E3F4-4901-90B0-126B1F1A2D6C}"/>
              </a:ext>
            </a:extLst>
          </p:cNvPr>
          <p:cNvSpPr>
            <a:spLocks noGrp="1"/>
          </p:cNvSpPr>
          <p:nvPr>
            <p:ph type="body" sz="quarter" idx="24" hasCustomPrompt="1"/>
          </p:nvPr>
        </p:nvSpPr>
        <p:spPr bwMode="black">
          <a:xfrm>
            <a:off x="656120" y="5511466"/>
            <a:ext cx="3915510" cy="252000"/>
          </a:xfrm>
        </p:spPr>
        <p:txBody>
          <a:bodyPr/>
          <a:lstStyle>
            <a:lvl1pPr marL="0" indent="0">
              <a:buNone/>
              <a:defRPr sz="1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Name of the presenter</a:t>
            </a:r>
          </a:p>
        </p:txBody>
      </p:sp>
      <p:sp>
        <p:nvSpPr>
          <p:cNvPr id="95" name="Picture">
            <a:extLst>
              <a:ext uri="{FF2B5EF4-FFF2-40B4-BE49-F238E27FC236}">
                <a16:creationId xmlns:a16="http://schemas.microsoft.com/office/drawing/2014/main" id="{FAC411CD-450C-4C43-8517-4E860B0195F1}"/>
              </a:ext>
            </a:extLst>
          </p:cNvPr>
          <p:cNvSpPr>
            <a:spLocks noGrp="1" noChangeAspect="1"/>
          </p:cNvSpPr>
          <p:nvPr>
            <p:ph type="pic" sz="quarter" idx="28" hasCustomPrompt="1"/>
          </p:nvPr>
        </p:nvSpPr>
        <p:spPr bwMode="gray">
          <a:xfrm>
            <a:off x="4788122" y="0"/>
            <a:ext cx="4355879" cy="6026400"/>
          </a:xfrm>
          <a:custGeom>
            <a:avLst/>
            <a:gdLst>
              <a:gd name="connsiteX0" fmla="*/ 0 w 5807083"/>
              <a:gd name="connsiteY0" fmla="*/ 0 h 6026400"/>
              <a:gd name="connsiteX1" fmla="*/ 5807083 w 5807083"/>
              <a:gd name="connsiteY1" fmla="*/ 0 h 6026400"/>
              <a:gd name="connsiteX2" fmla="*/ 5807083 w 5807083"/>
              <a:gd name="connsiteY2" fmla="*/ 6026400 h 6026400"/>
              <a:gd name="connsiteX3" fmla="*/ 611811 w 5807083"/>
              <a:gd name="connsiteY3" fmla="*/ 6026400 h 6026400"/>
              <a:gd name="connsiteX4" fmla="*/ 0 w 5807083"/>
              <a:gd name="connsiteY4" fmla="*/ 5414593 h 602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7083" h="6026400">
                <a:moveTo>
                  <a:pt x="0" y="0"/>
                </a:moveTo>
                <a:lnTo>
                  <a:pt x="5807083" y="0"/>
                </a:lnTo>
                <a:lnTo>
                  <a:pt x="5807083" y="6026400"/>
                </a:lnTo>
                <a:lnTo>
                  <a:pt x="611811" y="6026400"/>
                </a:lnTo>
                <a:lnTo>
                  <a:pt x="0" y="5414593"/>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66" name="Date Placeholder 1">
            <a:extLst>
              <a:ext uri="{FF2B5EF4-FFF2-40B4-BE49-F238E27FC236}">
                <a16:creationId xmlns:a16="http://schemas.microsoft.com/office/drawing/2014/main" id="{3D680D7A-0FE8-44F0-894B-8907B0ABFBAF}"/>
              </a:ext>
            </a:extLst>
          </p:cNvPr>
          <p:cNvSpPr>
            <a:spLocks noGrp="1"/>
          </p:cNvSpPr>
          <p:nvPr>
            <p:ph type="dt" sz="half" idx="27"/>
          </p:nvPr>
        </p:nvSpPr>
        <p:spPr bwMode="black">
          <a:xfrm>
            <a:off x="656100" y="5814000"/>
            <a:ext cx="3915000" cy="252000"/>
          </a:xfrm>
        </p:spPr>
        <p:txBody>
          <a:bodyPr/>
          <a:lstStyle>
            <a:lvl1pPr>
              <a:defRPr sz="1200">
                <a:solidFill>
                  <a:srgbClr val="EB2814"/>
                </a:solidFill>
              </a:defRPr>
            </a:lvl1pPr>
          </a:lstStyle>
          <a:p>
            <a:fld id="{1A2C468F-7A5B-4568-BE53-95D92F96D502}" type="datetimeFigureOut">
              <a:rPr lang="fi-FI" smtClean="0"/>
              <a:t>11.9.2024</a:t>
            </a:fld>
            <a:endParaRPr lang="fi-FI"/>
          </a:p>
        </p:txBody>
      </p:sp>
      <p:sp>
        <p:nvSpPr>
          <p:cNvPr id="67" name="Footer Placeholder 2">
            <a:extLst>
              <a:ext uri="{FF2B5EF4-FFF2-40B4-BE49-F238E27FC236}">
                <a16:creationId xmlns:a16="http://schemas.microsoft.com/office/drawing/2014/main" id="{D9F1BAEC-DEC0-47F6-972F-84659BF44226}"/>
              </a:ext>
            </a:extLst>
          </p:cNvPr>
          <p:cNvSpPr>
            <a:spLocks noGrp="1"/>
          </p:cNvSpPr>
          <p:nvPr>
            <p:ph type="ftr" sz="quarter" idx="29"/>
          </p:nvPr>
        </p:nvSpPr>
        <p:spPr bwMode="black">
          <a:xfrm>
            <a:off x="656100" y="6354000"/>
            <a:ext cx="1175934" cy="252000"/>
          </a:xfrm>
        </p:spPr>
        <p:txBody>
          <a:bodyPr/>
          <a:lstStyle>
            <a:lvl1pPr>
              <a:defRPr sz="750">
                <a:solidFill>
                  <a:srgbClr val="EB2814"/>
                </a:solidFill>
              </a:defRPr>
            </a:lvl1pPr>
          </a:lstStyle>
          <a:p>
            <a:endParaRPr lang="fi-FI"/>
          </a:p>
        </p:txBody>
      </p:sp>
      <p:sp>
        <p:nvSpPr>
          <p:cNvPr id="68" name="Subtitle 307">
            <a:extLst>
              <a:ext uri="{FF2B5EF4-FFF2-40B4-BE49-F238E27FC236}">
                <a16:creationId xmlns:a16="http://schemas.microsoft.com/office/drawing/2014/main" id="{C3F632D4-7557-4243-AD81-C8EDAB6E2B62}"/>
              </a:ext>
            </a:extLst>
          </p:cNvPr>
          <p:cNvSpPr>
            <a:spLocks noGrp="1"/>
          </p:cNvSpPr>
          <p:nvPr>
            <p:ph type="subTitle" idx="1"/>
          </p:nvPr>
        </p:nvSpPr>
        <p:spPr>
          <a:xfrm>
            <a:off x="657000" y="4149000"/>
            <a:ext cx="3915000" cy="1116000"/>
          </a:xfrm>
          <a:custGeom>
            <a:avLst/>
            <a:gdLst>
              <a:gd name="connsiteX0" fmla="*/ 0 w 5220000"/>
              <a:gd name="connsiteY0" fmla="*/ 0 h 1800000"/>
              <a:gd name="connsiteX1" fmla="*/ 5220000 w 5220000"/>
              <a:gd name="connsiteY1" fmla="*/ 0 h 1800000"/>
              <a:gd name="connsiteX2" fmla="*/ 5220000 w 5220000"/>
              <a:gd name="connsiteY2" fmla="*/ 1281493 h 1800000"/>
              <a:gd name="connsiteX3" fmla="*/ 4701493 w 5220000"/>
              <a:gd name="connsiteY3" fmla="*/ 1800000 h 1800000"/>
              <a:gd name="connsiteX4" fmla="*/ 0 w 5220000"/>
              <a:gd name="connsiteY4" fmla="*/ 180000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0000" h="1800000">
                <a:moveTo>
                  <a:pt x="0" y="0"/>
                </a:moveTo>
                <a:lnTo>
                  <a:pt x="5220000" y="0"/>
                </a:lnTo>
                <a:lnTo>
                  <a:pt x="5220000" y="1281493"/>
                </a:lnTo>
                <a:lnTo>
                  <a:pt x="4701493" y="1800000"/>
                </a:lnTo>
                <a:lnTo>
                  <a:pt x="0" y="1800000"/>
                </a:lnTo>
                <a:close/>
              </a:path>
            </a:pathLst>
          </a:custGeom>
          <a:ln>
            <a:noFill/>
          </a:ln>
        </p:spPr>
        <p:txBody>
          <a:bodyPr wrap="square" lIns="0" tIns="0">
            <a:noAutofit/>
          </a:bodyPr>
          <a:lstStyle>
            <a:lvl1pPr marL="0" indent="0" algn="l">
              <a:spcBef>
                <a:spcPts val="0"/>
              </a:spcBef>
              <a:spcAft>
                <a:spcPts val="300"/>
              </a:spcAft>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grpSp>
        <p:nvGrpSpPr>
          <p:cNvPr id="3" name="Group 2">
            <a:extLst>
              <a:ext uri="{FF2B5EF4-FFF2-40B4-BE49-F238E27FC236}">
                <a16:creationId xmlns:a16="http://schemas.microsoft.com/office/drawing/2014/main" id="{6A434B7F-8265-34B4-3A1C-77BD8EC01B6A}"/>
              </a:ext>
            </a:extLst>
          </p:cNvPr>
          <p:cNvGrpSpPr>
            <a:grpSpLocks noChangeAspect="1"/>
          </p:cNvGrpSpPr>
          <p:nvPr/>
        </p:nvGrpSpPr>
        <p:grpSpPr>
          <a:xfrm>
            <a:off x="662442" y="662579"/>
            <a:ext cx="1413071" cy="515108"/>
            <a:chOff x="10087301" y="6334629"/>
            <a:chExt cx="659697" cy="180360"/>
          </a:xfrm>
          <a:solidFill>
            <a:schemeClr val="bg1"/>
          </a:solidFill>
        </p:grpSpPr>
        <p:sp>
          <p:nvSpPr>
            <p:cNvPr id="4" name="Freihandform: Form 86">
              <a:extLst>
                <a:ext uri="{FF2B5EF4-FFF2-40B4-BE49-F238E27FC236}">
                  <a16:creationId xmlns:a16="http://schemas.microsoft.com/office/drawing/2014/main" id="{20CEE0DD-4920-B70C-FA37-706604BF1A38}"/>
                </a:ext>
              </a:extLst>
            </p:cNvPr>
            <p:cNvSpPr/>
            <p:nvPr/>
          </p:nvSpPr>
          <p:spPr bwMode="gray">
            <a:xfrm>
              <a:off x="10622512" y="6375376"/>
              <a:ext cx="124486" cy="139556"/>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grpFill/>
            <a:ln w="9525" cap="flat">
              <a:noFill/>
              <a:prstDash val="solid"/>
              <a:miter/>
            </a:ln>
          </p:spPr>
          <p:txBody>
            <a:bodyPr lIns="0" tIns="0" rIns="0" bIns="0" rtlCol="0" anchor="ctr"/>
            <a:lstStyle/>
            <a:p>
              <a:endParaRPr lang="en-US" sz="1350" dirty="0"/>
            </a:p>
          </p:txBody>
        </p:sp>
        <p:sp>
          <p:nvSpPr>
            <p:cNvPr id="5" name="Freihandform: Form 88">
              <a:extLst>
                <a:ext uri="{FF2B5EF4-FFF2-40B4-BE49-F238E27FC236}">
                  <a16:creationId xmlns:a16="http://schemas.microsoft.com/office/drawing/2014/main" id="{4FA7F648-A727-696B-A7D4-4B5C443C0707}"/>
                </a:ext>
              </a:extLst>
            </p:cNvPr>
            <p:cNvSpPr/>
            <p:nvPr/>
          </p:nvSpPr>
          <p:spPr bwMode="gray">
            <a:xfrm>
              <a:off x="10421722" y="6334629"/>
              <a:ext cx="73331" cy="180303"/>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grpFill/>
            <a:ln w="9525" cap="flat">
              <a:noFill/>
              <a:prstDash val="solid"/>
              <a:miter/>
            </a:ln>
          </p:spPr>
          <p:txBody>
            <a:bodyPr lIns="0" tIns="0" rIns="0" bIns="0" rtlCol="0" anchor="ctr"/>
            <a:lstStyle/>
            <a:p>
              <a:endParaRPr lang="en-US" sz="1350" dirty="0"/>
            </a:p>
          </p:txBody>
        </p:sp>
        <p:sp>
          <p:nvSpPr>
            <p:cNvPr id="6" name="Freihandform: Form 92">
              <a:extLst>
                <a:ext uri="{FF2B5EF4-FFF2-40B4-BE49-F238E27FC236}">
                  <a16:creationId xmlns:a16="http://schemas.microsoft.com/office/drawing/2014/main" id="{A7EE6D04-412B-24F7-6BFB-C6F3BE20854F}"/>
                </a:ext>
              </a:extLst>
            </p:cNvPr>
            <p:cNvSpPr/>
            <p:nvPr/>
          </p:nvSpPr>
          <p:spPr bwMode="gray">
            <a:xfrm>
              <a:off x="10284375" y="6375376"/>
              <a:ext cx="118599" cy="139613"/>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grpFill/>
            <a:ln w="9525" cap="flat">
              <a:noFill/>
              <a:prstDash val="solid"/>
              <a:miter/>
            </a:ln>
          </p:spPr>
          <p:txBody>
            <a:bodyPr lIns="0" tIns="0" rIns="0" bIns="0" rtlCol="0" anchor="ctr"/>
            <a:lstStyle/>
            <a:p>
              <a:endParaRPr lang="en-US" sz="1350" dirty="0"/>
            </a:p>
          </p:txBody>
        </p:sp>
        <p:sp>
          <p:nvSpPr>
            <p:cNvPr id="7" name="Freihandform: Form 96">
              <a:extLst>
                <a:ext uri="{FF2B5EF4-FFF2-40B4-BE49-F238E27FC236}">
                  <a16:creationId xmlns:a16="http://schemas.microsoft.com/office/drawing/2014/main" id="{CC25ED5F-1CC8-C451-AA43-0B3134058045}"/>
                </a:ext>
              </a:extLst>
            </p:cNvPr>
            <p:cNvSpPr/>
            <p:nvPr/>
          </p:nvSpPr>
          <p:spPr bwMode="gray">
            <a:xfrm>
              <a:off x="10505628" y="6374976"/>
              <a:ext cx="103396" cy="139899"/>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grpFill/>
            <a:ln w="9525" cap="flat">
              <a:noFill/>
              <a:prstDash val="solid"/>
              <a:miter/>
            </a:ln>
          </p:spPr>
          <p:txBody>
            <a:bodyPr lIns="0" tIns="0" rIns="0" bIns="0" rtlCol="0" anchor="ctr"/>
            <a:lstStyle/>
            <a:p>
              <a:endParaRPr lang="en-US" sz="1350" dirty="0"/>
            </a:p>
          </p:txBody>
        </p:sp>
        <p:sp>
          <p:nvSpPr>
            <p:cNvPr id="8" name="Freihandform: Form 97">
              <a:extLst>
                <a:ext uri="{FF2B5EF4-FFF2-40B4-BE49-F238E27FC236}">
                  <a16:creationId xmlns:a16="http://schemas.microsoft.com/office/drawing/2014/main" id="{76A07F34-5DD5-7945-2E92-9E1B2E024B8F}"/>
                </a:ext>
              </a:extLst>
            </p:cNvPr>
            <p:cNvSpPr/>
            <p:nvPr/>
          </p:nvSpPr>
          <p:spPr bwMode="gray">
            <a:xfrm>
              <a:off x="10087301" y="6334629"/>
              <a:ext cx="176841" cy="178360"/>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grpFill/>
            <a:ln w="9525" cap="flat">
              <a:noFill/>
              <a:prstDash val="solid"/>
              <a:miter/>
            </a:ln>
          </p:spPr>
          <p:txBody>
            <a:bodyPr lIns="0" tIns="0" rIns="0" bIns="0" rtlCol="0" anchor="ctr"/>
            <a:lstStyle/>
            <a:p>
              <a:endParaRPr lang="en-US" sz="1350" dirty="0"/>
            </a:p>
          </p:txBody>
        </p:sp>
      </p:grpSp>
    </p:spTree>
    <p:extLst>
      <p:ext uri="{BB962C8B-B14F-4D97-AF65-F5344CB8AC3E}">
        <p14:creationId xmlns:p14="http://schemas.microsoft.com/office/powerpoint/2010/main" val="4005784509"/>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1A2C468F-7A5B-4568-BE53-95D92F96D502}" type="datetimeFigureOut">
              <a:rPr lang="fi-FI" smtClean="0"/>
              <a:t>11.9.2024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ADCA7B5-745C-479D-9331-E6384D0E18B3}" type="slidenum">
              <a:rPr lang="fi-FI" smtClean="0"/>
              <a:t>‹#›</a:t>
            </a:fld>
            <a:endParaRPr lang="fi-FI"/>
          </a:p>
        </p:txBody>
      </p:sp>
    </p:spTree>
    <p:extLst>
      <p:ext uri="{BB962C8B-B14F-4D97-AF65-F5344CB8AC3E}">
        <p14:creationId xmlns:p14="http://schemas.microsoft.com/office/powerpoint/2010/main" val="25519437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2C468F-7A5B-4568-BE53-95D92F96D502}" type="datetimeFigureOut">
              <a:rPr lang="fi-FI" smtClean="0"/>
              <a:t>11.9.2024</a:t>
            </a:fld>
            <a:endParaRPr lang="fi-F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i-FI"/>
          </a:p>
        </p:txBody>
      </p:sp>
      <p:sp>
        <p:nvSpPr>
          <p:cNvPr id="9" name="Slide Number Placeholder 8"/>
          <p:cNvSpPr>
            <a:spLocks noGrp="1"/>
          </p:cNvSpPr>
          <p:nvPr>
            <p:ph type="sldNum" sz="quarter" idx="12"/>
          </p:nvPr>
        </p:nvSpPr>
        <p:spPr/>
        <p:txBody>
          <a:bodyPr/>
          <a:lstStyle/>
          <a:p>
            <a:fld id="{1ADCA7B5-745C-479D-9331-E6384D0E18B3}" type="slidenum">
              <a:rPr lang="fi-FI" smtClean="0"/>
              <a:t>‹#›</a:t>
            </a:fld>
            <a:endParaRPr lang="fi-FI"/>
          </a:p>
        </p:txBody>
      </p:sp>
    </p:spTree>
    <p:extLst>
      <p:ext uri="{BB962C8B-B14F-4D97-AF65-F5344CB8AC3E}">
        <p14:creationId xmlns:p14="http://schemas.microsoft.com/office/powerpoint/2010/main" val="1448081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i-FI"/>
              <a:t>Muokkaa ots. perustyyl. napsautt.</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A2C468F-7A5B-4568-BE53-95D92F96D502}" type="datetimeFigureOut">
              <a:rPr lang="fi-FI" smtClean="0"/>
              <a:t>11.9.2024</a:t>
            </a:fld>
            <a:endParaRPr lang="fi-FI"/>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i-F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ADCA7B5-745C-479D-9331-E6384D0E18B3}" type="slidenum">
              <a:rPr lang="fi-FI" smtClean="0"/>
              <a:t>‹#›</a:t>
            </a:fld>
            <a:endParaRPr lang="fi-FI"/>
          </a:p>
        </p:txBody>
      </p:sp>
    </p:spTree>
    <p:extLst>
      <p:ext uri="{BB962C8B-B14F-4D97-AF65-F5344CB8AC3E}">
        <p14:creationId xmlns:p14="http://schemas.microsoft.com/office/powerpoint/2010/main" val="1444990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fi-FI"/>
              <a:t>Muokkaa ots. perustyyl. napsautt.</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1A2C468F-7A5B-4568-BE53-95D92F96D502}" type="datetimeFigureOut">
              <a:rPr lang="fi-FI" smtClean="0"/>
              <a:t>11.9.2024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ADCA7B5-745C-479D-9331-E6384D0E18B3}" type="slidenum">
              <a:rPr lang="fi-FI" smtClean="0"/>
              <a:t>‹#›</a:t>
            </a:fld>
            <a:endParaRPr lang="fi-FI"/>
          </a:p>
        </p:txBody>
      </p:sp>
    </p:spTree>
    <p:extLst>
      <p:ext uri="{BB962C8B-B14F-4D97-AF65-F5344CB8AC3E}">
        <p14:creationId xmlns:p14="http://schemas.microsoft.com/office/powerpoint/2010/main" val="41850088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1A2C468F-7A5B-4568-BE53-95D92F96D502}" type="datetimeFigureOut">
              <a:rPr lang="fi-FI" smtClean="0"/>
              <a:t>11.9.2024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ADCA7B5-745C-479D-9331-E6384D0E18B3}" type="slidenum">
              <a:rPr lang="fi-FI" smtClean="0"/>
              <a:t>‹#›</a:t>
            </a:fld>
            <a:endParaRPr lang="fi-FI"/>
          </a:p>
        </p:txBody>
      </p:sp>
    </p:spTree>
    <p:extLst>
      <p:ext uri="{BB962C8B-B14F-4D97-AF65-F5344CB8AC3E}">
        <p14:creationId xmlns:p14="http://schemas.microsoft.com/office/powerpoint/2010/main" val="24095113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1A2C468F-7A5B-4568-BE53-95D92F96D502}" type="datetimeFigureOut">
              <a:rPr lang="fi-FI" smtClean="0"/>
              <a:t>11.9.2024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ADCA7B5-745C-479D-9331-E6384D0E18B3}" type="slidenum">
              <a:rPr lang="fi-FI" smtClean="0"/>
              <a:t>‹#›</a:t>
            </a:fld>
            <a:endParaRPr lang="fi-FI"/>
          </a:p>
        </p:txBody>
      </p:sp>
    </p:spTree>
    <p:extLst>
      <p:ext uri="{BB962C8B-B14F-4D97-AF65-F5344CB8AC3E}">
        <p14:creationId xmlns:p14="http://schemas.microsoft.com/office/powerpoint/2010/main" val="1752235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grpSp>
        <p:nvGrpSpPr>
          <p:cNvPr id="41" name="Points">
            <a:extLst>
              <a:ext uri="{FF2B5EF4-FFF2-40B4-BE49-F238E27FC236}">
                <a16:creationId xmlns:a16="http://schemas.microsoft.com/office/drawing/2014/main" id="{DE0B3A78-DE8B-431E-900D-64EDAC155A1A}"/>
              </a:ext>
            </a:extLst>
          </p:cNvPr>
          <p:cNvGrpSpPr>
            <a:grpSpLocks noChangeAspect="1"/>
          </p:cNvGrpSpPr>
          <p:nvPr/>
        </p:nvGrpSpPr>
        <p:grpSpPr bwMode="gray">
          <a:xfrm>
            <a:off x="2103738" y="6463376"/>
            <a:ext cx="6720306" cy="47627"/>
            <a:chOff x="2804619" y="6418386"/>
            <a:chExt cx="8959242" cy="47627"/>
          </a:xfrm>
          <a:solidFill>
            <a:schemeClr val="tx1"/>
          </a:solidFill>
        </p:grpSpPr>
        <p:sp>
          <p:nvSpPr>
            <p:cNvPr id="43" name="Freihandform: Form 42">
              <a:extLst>
                <a:ext uri="{FF2B5EF4-FFF2-40B4-BE49-F238E27FC236}">
                  <a16:creationId xmlns:a16="http://schemas.microsoft.com/office/drawing/2014/main" id="{F4D1533E-0F05-49CD-9CBB-C3F5F5C88882}"/>
                </a:ext>
              </a:extLst>
            </p:cNvPr>
            <p:cNvSpPr/>
            <p:nvPr/>
          </p:nvSpPr>
          <p:spPr bwMode="gray">
            <a:xfrm>
              <a:off x="2804619"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44" name="Freihandform: Form 43">
              <a:extLst>
                <a:ext uri="{FF2B5EF4-FFF2-40B4-BE49-F238E27FC236}">
                  <a16:creationId xmlns:a16="http://schemas.microsoft.com/office/drawing/2014/main" id="{F4A278EB-15BB-4300-9EA0-A416AD1705FC}"/>
                </a:ext>
              </a:extLst>
            </p:cNvPr>
            <p:cNvSpPr/>
            <p:nvPr/>
          </p:nvSpPr>
          <p:spPr bwMode="gray">
            <a:xfrm>
              <a:off x="3328697"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45" name="Freihandform: Form 44">
              <a:extLst>
                <a:ext uri="{FF2B5EF4-FFF2-40B4-BE49-F238E27FC236}">
                  <a16:creationId xmlns:a16="http://schemas.microsoft.com/office/drawing/2014/main" id="{C2A327D3-8FEC-47A5-8D5E-F368C7646C87}"/>
                </a:ext>
              </a:extLst>
            </p:cNvPr>
            <p:cNvSpPr/>
            <p:nvPr/>
          </p:nvSpPr>
          <p:spPr bwMode="gray">
            <a:xfrm>
              <a:off x="3852775"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46" name="Freihandform: Form 45">
              <a:extLst>
                <a:ext uri="{FF2B5EF4-FFF2-40B4-BE49-F238E27FC236}">
                  <a16:creationId xmlns:a16="http://schemas.microsoft.com/office/drawing/2014/main" id="{1D1439D5-EC83-4B5F-8BF7-0A654E4CC5A7}"/>
                </a:ext>
              </a:extLst>
            </p:cNvPr>
            <p:cNvSpPr/>
            <p:nvPr/>
          </p:nvSpPr>
          <p:spPr bwMode="gray">
            <a:xfrm>
              <a:off x="4376765" y="6418386"/>
              <a:ext cx="50092" cy="47627"/>
            </a:xfrm>
            <a:custGeom>
              <a:avLst/>
              <a:gdLst>
                <a:gd name="connsiteX0" fmla="*/ 32837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7"/>
                  </a:lnTo>
                  <a:lnTo>
                    <a:pt x="0" y="23857"/>
                  </a:lnTo>
                  <a:lnTo>
                    <a:pt x="4842" y="38560"/>
                  </a:lnTo>
                  <a:lnTo>
                    <a:pt x="17343" y="47627"/>
                  </a:lnTo>
                  <a:lnTo>
                    <a:pt x="32837"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47" name="Freihandform: Form 46">
              <a:extLst>
                <a:ext uri="{FF2B5EF4-FFF2-40B4-BE49-F238E27FC236}">
                  <a16:creationId xmlns:a16="http://schemas.microsoft.com/office/drawing/2014/main" id="{2B723A7B-6CF5-4AEB-87B4-2F3A2AC456C2}"/>
                </a:ext>
              </a:extLst>
            </p:cNvPr>
            <p:cNvSpPr/>
            <p:nvPr/>
          </p:nvSpPr>
          <p:spPr bwMode="gray">
            <a:xfrm>
              <a:off x="4900843"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48" name="Freihandform: Form 47">
              <a:extLst>
                <a:ext uri="{FF2B5EF4-FFF2-40B4-BE49-F238E27FC236}">
                  <a16:creationId xmlns:a16="http://schemas.microsoft.com/office/drawing/2014/main" id="{FADF4E17-98A2-466B-860F-1CA18CA893DE}"/>
                </a:ext>
              </a:extLst>
            </p:cNvPr>
            <p:cNvSpPr/>
            <p:nvPr/>
          </p:nvSpPr>
          <p:spPr bwMode="gray">
            <a:xfrm>
              <a:off x="5424921"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49" name="Freihandform: Form 48">
              <a:extLst>
                <a:ext uri="{FF2B5EF4-FFF2-40B4-BE49-F238E27FC236}">
                  <a16:creationId xmlns:a16="http://schemas.microsoft.com/office/drawing/2014/main" id="{665FD1D8-EA8F-4BF4-A716-DEE2A9942640}"/>
                </a:ext>
              </a:extLst>
            </p:cNvPr>
            <p:cNvSpPr/>
            <p:nvPr/>
          </p:nvSpPr>
          <p:spPr bwMode="gray">
            <a:xfrm>
              <a:off x="5948999" y="6418386"/>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50" name="Freihandform: Form 49">
              <a:extLst>
                <a:ext uri="{FF2B5EF4-FFF2-40B4-BE49-F238E27FC236}">
                  <a16:creationId xmlns:a16="http://schemas.microsoft.com/office/drawing/2014/main" id="{4148BBA5-D023-4545-A386-7F131E6F6AA7}"/>
                </a:ext>
              </a:extLst>
            </p:cNvPr>
            <p:cNvSpPr/>
            <p:nvPr/>
          </p:nvSpPr>
          <p:spPr bwMode="gray">
            <a:xfrm>
              <a:off x="6472989" y="6418386"/>
              <a:ext cx="50092" cy="47627"/>
            </a:xfrm>
            <a:custGeom>
              <a:avLst/>
              <a:gdLst>
                <a:gd name="connsiteX0" fmla="*/ 32838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7"/>
                  </a:lnTo>
                  <a:lnTo>
                    <a:pt x="0" y="23857"/>
                  </a:lnTo>
                  <a:lnTo>
                    <a:pt x="4842"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1" name="Freihandform: Form 50">
              <a:extLst>
                <a:ext uri="{FF2B5EF4-FFF2-40B4-BE49-F238E27FC236}">
                  <a16:creationId xmlns:a16="http://schemas.microsoft.com/office/drawing/2014/main" id="{86FC7EDA-FD54-4058-80B5-6FE4BDA349F6}"/>
                </a:ext>
              </a:extLst>
            </p:cNvPr>
            <p:cNvSpPr/>
            <p:nvPr/>
          </p:nvSpPr>
          <p:spPr bwMode="gray">
            <a:xfrm>
              <a:off x="6997067"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2" name="Freihandform: Form 51">
              <a:extLst>
                <a:ext uri="{FF2B5EF4-FFF2-40B4-BE49-F238E27FC236}">
                  <a16:creationId xmlns:a16="http://schemas.microsoft.com/office/drawing/2014/main" id="{A7820E47-1817-4640-B86A-88D8C7CDB1A5}"/>
                </a:ext>
              </a:extLst>
            </p:cNvPr>
            <p:cNvSpPr/>
            <p:nvPr/>
          </p:nvSpPr>
          <p:spPr bwMode="gray">
            <a:xfrm>
              <a:off x="7521145" y="6418386"/>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53" name="Freihandform: Form 52">
              <a:extLst>
                <a:ext uri="{FF2B5EF4-FFF2-40B4-BE49-F238E27FC236}">
                  <a16:creationId xmlns:a16="http://schemas.microsoft.com/office/drawing/2014/main" id="{33B3D5FD-EDDC-470A-B734-1D6A68B2BCCC}"/>
                </a:ext>
              </a:extLst>
            </p:cNvPr>
            <p:cNvSpPr/>
            <p:nvPr/>
          </p:nvSpPr>
          <p:spPr bwMode="gray">
            <a:xfrm>
              <a:off x="7521145"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4" name="Freihandform: Form 53">
              <a:extLst>
                <a:ext uri="{FF2B5EF4-FFF2-40B4-BE49-F238E27FC236}">
                  <a16:creationId xmlns:a16="http://schemas.microsoft.com/office/drawing/2014/main" id="{A1A0C104-3373-4F8B-8036-34D3D7EF2BAB}"/>
                </a:ext>
              </a:extLst>
            </p:cNvPr>
            <p:cNvSpPr/>
            <p:nvPr/>
          </p:nvSpPr>
          <p:spPr bwMode="gray">
            <a:xfrm>
              <a:off x="8045223"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5" name="Freihandform: Form 54">
              <a:extLst>
                <a:ext uri="{FF2B5EF4-FFF2-40B4-BE49-F238E27FC236}">
                  <a16:creationId xmlns:a16="http://schemas.microsoft.com/office/drawing/2014/main" id="{E81FC87E-1D8F-497B-9C4A-AB8752CE2968}"/>
                </a:ext>
              </a:extLst>
            </p:cNvPr>
            <p:cNvSpPr/>
            <p:nvPr/>
          </p:nvSpPr>
          <p:spPr bwMode="gray">
            <a:xfrm>
              <a:off x="8569301"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6" name="Freihandform: Form 55">
              <a:extLst>
                <a:ext uri="{FF2B5EF4-FFF2-40B4-BE49-F238E27FC236}">
                  <a16:creationId xmlns:a16="http://schemas.microsoft.com/office/drawing/2014/main" id="{737A2FB8-EBD7-4C5A-AE5B-436318A1EB0F}"/>
                </a:ext>
              </a:extLst>
            </p:cNvPr>
            <p:cNvSpPr/>
            <p:nvPr/>
          </p:nvSpPr>
          <p:spPr bwMode="gray">
            <a:xfrm>
              <a:off x="9093379"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7" name="Freihandform: Form 56">
              <a:extLst>
                <a:ext uri="{FF2B5EF4-FFF2-40B4-BE49-F238E27FC236}">
                  <a16:creationId xmlns:a16="http://schemas.microsoft.com/office/drawing/2014/main" id="{20B2EA9E-CC92-4CCC-88B1-D0D2E2857060}"/>
                </a:ext>
              </a:extLst>
            </p:cNvPr>
            <p:cNvSpPr/>
            <p:nvPr/>
          </p:nvSpPr>
          <p:spPr bwMode="gray">
            <a:xfrm>
              <a:off x="9617457"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8" name="Freihandform: Form 57">
              <a:extLst>
                <a:ext uri="{FF2B5EF4-FFF2-40B4-BE49-F238E27FC236}">
                  <a16:creationId xmlns:a16="http://schemas.microsoft.com/office/drawing/2014/main" id="{8A137331-58AC-4CE3-BAFA-DDCD87314CCA}"/>
                </a:ext>
              </a:extLst>
            </p:cNvPr>
            <p:cNvSpPr/>
            <p:nvPr/>
          </p:nvSpPr>
          <p:spPr bwMode="gray">
            <a:xfrm>
              <a:off x="10141535"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59" name="Freihandform: Form 58">
              <a:extLst>
                <a:ext uri="{FF2B5EF4-FFF2-40B4-BE49-F238E27FC236}">
                  <a16:creationId xmlns:a16="http://schemas.microsoft.com/office/drawing/2014/main" id="{39D596F1-B575-478C-A0D5-A1C333133C74}"/>
                </a:ext>
              </a:extLst>
            </p:cNvPr>
            <p:cNvSpPr/>
            <p:nvPr/>
          </p:nvSpPr>
          <p:spPr bwMode="gray">
            <a:xfrm>
              <a:off x="10665613"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60" name="Freihandform: Form 59">
              <a:extLst>
                <a:ext uri="{FF2B5EF4-FFF2-40B4-BE49-F238E27FC236}">
                  <a16:creationId xmlns:a16="http://schemas.microsoft.com/office/drawing/2014/main" id="{9D67D43E-2DB4-45A7-BF2A-C5EA6B5269FF}"/>
                </a:ext>
              </a:extLst>
            </p:cNvPr>
            <p:cNvSpPr/>
            <p:nvPr/>
          </p:nvSpPr>
          <p:spPr bwMode="gray">
            <a:xfrm>
              <a:off x="11189691"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61" name="Freihandform: Form 60">
              <a:extLst>
                <a:ext uri="{FF2B5EF4-FFF2-40B4-BE49-F238E27FC236}">
                  <a16:creationId xmlns:a16="http://schemas.microsoft.com/office/drawing/2014/main" id="{30E70DC8-D7AF-495C-9BF0-AFA3881D7BFD}"/>
                </a:ext>
              </a:extLst>
            </p:cNvPr>
            <p:cNvSpPr/>
            <p:nvPr/>
          </p:nvSpPr>
          <p:spPr bwMode="gray">
            <a:xfrm>
              <a:off x="11713769" y="6418386"/>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grpSp>
      <p:sp>
        <p:nvSpPr>
          <p:cNvPr id="93" name="Event">
            <a:extLst>
              <a:ext uri="{FF2B5EF4-FFF2-40B4-BE49-F238E27FC236}">
                <a16:creationId xmlns:a16="http://schemas.microsoft.com/office/drawing/2014/main" id="{23AC6D84-E3F4-4901-90B0-126B1F1A2D6C}"/>
              </a:ext>
            </a:extLst>
          </p:cNvPr>
          <p:cNvSpPr>
            <a:spLocks noGrp="1"/>
          </p:cNvSpPr>
          <p:nvPr>
            <p:ph type="body" sz="quarter" idx="24" hasCustomPrompt="1"/>
          </p:nvPr>
        </p:nvSpPr>
        <p:spPr bwMode="black">
          <a:xfrm>
            <a:off x="656120" y="5511466"/>
            <a:ext cx="3915510" cy="252000"/>
          </a:xfrm>
        </p:spPr>
        <p:txBody>
          <a:bodyPr/>
          <a:lstStyle>
            <a:lvl1pPr marL="0" indent="0">
              <a:buNone/>
              <a:defRPr sz="1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Name of the presenter</a:t>
            </a:r>
          </a:p>
        </p:txBody>
      </p:sp>
      <p:sp>
        <p:nvSpPr>
          <p:cNvPr id="62" name="Headline">
            <a:extLst>
              <a:ext uri="{FF2B5EF4-FFF2-40B4-BE49-F238E27FC236}">
                <a16:creationId xmlns:a16="http://schemas.microsoft.com/office/drawing/2014/main" id="{132605A7-2A40-465C-BA61-583915F68255}"/>
              </a:ext>
            </a:extLst>
          </p:cNvPr>
          <p:cNvSpPr>
            <a:spLocks noGrp="1"/>
          </p:cNvSpPr>
          <p:nvPr>
            <p:ph type="title" hasCustomPrompt="1"/>
          </p:nvPr>
        </p:nvSpPr>
        <p:spPr bwMode="black">
          <a:xfrm>
            <a:off x="656489" y="1724025"/>
            <a:ext cx="3915510" cy="2232000"/>
          </a:xfrm>
        </p:spPr>
        <p:txBody>
          <a:bodyPr rIns="0" anchor="b" anchorCtr="0"/>
          <a:lstStyle>
            <a:lvl1pPr>
              <a:defRPr sz="3300">
                <a:solidFill>
                  <a:schemeClr val="tx1"/>
                </a:solidFill>
              </a:defRPr>
            </a:lvl1pPr>
          </a:lstStyle>
          <a:p>
            <a:r>
              <a:rPr lang="en-US" dirty="0"/>
              <a:t>Click to add title</a:t>
            </a:r>
          </a:p>
        </p:txBody>
      </p:sp>
      <p:sp>
        <p:nvSpPr>
          <p:cNvPr id="66" name="Picture">
            <a:extLst>
              <a:ext uri="{FF2B5EF4-FFF2-40B4-BE49-F238E27FC236}">
                <a16:creationId xmlns:a16="http://schemas.microsoft.com/office/drawing/2014/main" id="{FC355015-D9F0-4F8A-9BE0-03A030332A2E}"/>
              </a:ext>
            </a:extLst>
          </p:cNvPr>
          <p:cNvSpPr>
            <a:spLocks noGrp="1" noChangeAspect="1"/>
          </p:cNvSpPr>
          <p:nvPr>
            <p:ph type="pic" sz="quarter" idx="28" hasCustomPrompt="1"/>
          </p:nvPr>
        </p:nvSpPr>
        <p:spPr bwMode="gray">
          <a:xfrm>
            <a:off x="4788122" y="0"/>
            <a:ext cx="4355879" cy="6026400"/>
          </a:xfrm>
          <a:custGeom>
            <a:avLst/>
            <a:gdLst>
              <a:gd name="connsiteX0" fmla="*/ 0 w 5807083"/>
              <a:gd name="connsiteY0" fmla="*/ 0 h 6026400"/>
              <a:gd name="connsiteX1" fmla="*/ 5807083 w 5807083"/>
              <a:gd name="connsiteY1" fmla="*/ 0 h 6026400"/>
              <a:gd name="connsiteX2" fmla="*/ 5807083 w 5807083"/>
              <a:gd name="connsiteY2" fmla="*/ 6026400 h 6026400"/>
              <a:gd name="connsiteX3" fmla="*/ 611811 w 5807083"/>
              <a:gd name="connsiteY3" fmla="*/ 6026400 h 6026400"/>
              <a:gd name="connsiteX4" fmla="*/ 0 w 5807083"/>
              <a:gd name="connsiteY4" fmla="*/ 5414593 h 602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7083" h="6026400">
                <a:moveTo>
                  <a:pt x="0" y="0"/>
                </a:moveTo>
                <a:lnTo>
                  <a:pt x="5807083" y="0"/>
                </a:lnTo>
                <a:lnTo>
                  <a:pt x="5807083" y="6026400"/>
                </a:lnTo>
                <a:lnTo>
                  <a:pt x="611811" y="6026400"/>
                </a:lnTo>
                <a:lnTo>
                  <a:pt x="0" y="5414593"/>
                </a:lnTo>
                <a:close/>
              </a:path>
            </a:pathLst>
          </a:custGeom>
          <a:solidFill>
            <a:schemeClr val="bg1">
              <a:lumMod val="95000"/>
            </a:schemeClr>
          </a:solidFill>
        </p:spPr>
        <p:txBody>
          <a:bodyPr wrap="square" lIns="144000" tIns="144000" rIns="144000" bIns="144000" anchor="ctr" anchorCtr="0">
            <a:noAutofit/>
          </a:bodyPr>
          <a:lstStyle>
            <a:lvl1pPr marL="0" indent="0" algn="ctr">
              <a:buNone/>
              <a:defRPr/>
            </a:lvl1pPr>
          </a:lstStyle>
          <a:p>
            <a:r>
              <a:rPr lang="en-US" dirty="0"/>
              <a:t>Picture</a:t>
            </a:r>
          </a:p>
        </p:txBody>
      </p:sp>
      <p:sp>
        <p:nvSpPr>
          <p:cNvPr id="65" name="Date Placeholder 1">
            <a:extLst>
              <a:ext uri="{FF2B5EF4-FFF2-40B4-BE49-F238E27FC236}">
                <a16:creationId xmlns:a16="http://schemas.microsoft.com/office/drawing/2014/main" id="{C8B03C96-1995-4D8E-A943-33ED7522442A}"/>
              </a:ext>
            </a:extLst>
          </p:cNvPr>
          <p:cNvSpPr>
            <a:spLocks noGrp="1"/>
          </p:cNvSpPr>
          <p:nvPr>
            <p:ph type="dt" sz="half" idx="27"/>
          </p:nvPr>
        </p:nvSpPr>
        <p:spPr bwMode="black">
          <a:xfrm>
            <a:off x="656100" y="5814000"/>
            <a:ext cx="3915000" cy="252000"/>
          </a:xfrm>
        </p:spPr>
        <p:txBody>
          <a:bodyPr/>
          <a:lstStyle>
            <a:lvl1pPr>
              <a:defRPr sz="1200">
                <a:solidFill>
                  <a:srgbClr val="EB2814"/>
                </a:solidFill>
              </a:defRPr>
            </a:lvl1pPr>
          </a:lstStyle>
          <a:p>
            <a:fld id="{1A2C468F-7A5B-4568-BE53-95D92F96D502}" type="datetimeFigureOut">
              <a:rPr lang="fi-FI" smtClean="0"/>
              <a:t>11.9.2024</a:t>
            </a:fld>
            <a:endParaRPr lang="fi-FI"/>
          </a:p>
        </p:txBody>
      </p:sp>
      <p:sp>
        <p:nvSpPr>
          <p:cNvPr id="67" name="Footer Placeholder 2">
            <a:extLst>
              <a:ext uri="{FF2B5EF4-FFF2-40B4-BE49-F238E27FC236}">
                <a16:creationId xmlns:a16="http://schemas.microsoft.com/office/drawing/2014/main" id="{B92A0B65-6F89-440E-B431-604C73179C4A}"/>
              </a:ext>
            </a:extLst>
          </p:cNvPr>
          <p:cNvSpPr>
            <a:spLocks noGrp="1"/>
          </p:cNvSpPr>
          <p:nvPr>
            <p:ph type="ftr" sz="quarter" idx="29"/>
          </p:nvPr>
        </p:nvSpPr>
        <p:spPr>
          <a:xfrm>
            <a:off x="656100" y="6352854"/>
            <a:ext cx="1175934" cy="252000"/>
          </a:xfrm>
        </p:spPr>
        <p:txBody>
          <a:bodyPr/>
          <a:lstStyle>
            <a:lvl1pPr>
              <a:defRPr sz="750">
                <a:solidFill>
                  <a:srgbClr val="EB2814"/>
                </a:solidFill>
              </a:defRPr>
            </a:lvl1pPr>
          </a:lstStyle>
          <a:p>
            <a:endParaRPr lang="fi-FI"/>
          </a:p>
        </p:txBody>
      </p:sp>
      <p:sp>
        <p:nvSpPr>
          <p:cNvPr id="63" name="Subtitle 307">
            <a:extLst>
              <a:ext uri="{FF2B5EF4-FFF2-40B4-BE49-F238E27FC236}">
                <a16:creationId xmlns:a16="http://schemas.microsoft.com/office/drawing/2014/main" id="{15278ECE-458C-401A-8F48-0394E9751DA1}"/>
              </a:ext>
            </a:extLst>
          </p:cNvPr>
          <p:cNvSpPr>
            <a:spLocks noGrp="1"/>
          </p:cNvSpPr>
          <p:nvPr>
            <p:ph type="subTitle" idx="1"/>
          </p:nvPr>
        </p:nvSpPr>
        <p:spPr>
          <a:xfrm>
            <a:off x="657000" y="4149000"/>
            <a:ext cx="3915000" cy="1116000"/>
          </a:xfrm>
          <a:custGeom>
            <a:avLst/>
            <a:gdLst>
              <a:gd name="connsiteX0" fmla="*/ 0 w 5220000"/>
              <a:gd name="connsiteY0" fmla="*/ 0 h 1800000"/>
              <a:gd name="connsiteX1" fmla="*/ 5220000 w 5220000"/>
              <a:gd name="connsiteY1" fmla="*/ 0 h 1800000"/>
              <a:gd name="connsiteX2" fmla="*/ 5220000 w 5220000"/>
              <a:gd name="connsiteY2" fmla="*/ 1281493 h 1800000"/>
              <a:gd name="connsiteX3" fmla="*/ 4701493 w 5220000"/>
              <a:gd name="connsiteY3" fmla="*/ 1800000 h 1800000"/>
              <a:gd name="connsiteX4" fmla="*/ 0 w 5220000"/>
              <a:gd name="connsiteY4" fmla="*/ 180000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0000" h="1800000">
                <a:moveTo>
                  <a:pt x="0" y="0"/>
                </a:moveTo>
                <a:lnTo>
                  <a:pt x="5220000" y="0"/>
                </a:lnTo>
                <a:lnTo>
                  <a:pt x="5220000" y="1281493"/>
                </a:lnTo>
                <a:lnTo>
                  <a:pt x="4701493" y="1800000"/>
                </a:lnTo>
                <a:lnTo>
                  <a:pt x="0" y="1800000"/>
                </a:lnTo>
                <a:close/>
              </a:path>
            </a:pathLst>
          </a:custGeom>
          <a:ln>
            <a:noFill/>
          </a:ln>
        </p:spPr>
        <p:txBody>
          <a:bodyPr wrap="square" lIns="0" tIns="0">
            <a:noAutofit/>
          </a:bodyPr>
          <a:lstStyle>
            <a:lvl1pPr marL="0" indent="0" algn="l">
              <a:spcBef>
                <a:spcPts val="0"/>
              </a:spcBef>
              <a:spcAft>
                <a:spcPts val="300"/>
              </a:spcAft>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2" name="Slide Number Placeholder 1">
            <a:extLst>
              <a:ext uri="{FF2B5EF4-FFF2-40B4-BE49-F238E27FC236}">
                <a16:creationId xmlns:a16="http://schemas.microsoft.com/office/drawing/2014/main" id="{E47AE938-4F44-4CE1-A8DA-B5D9788ABDEE}"/>
              </a:ext>
            </a:extLst>
          </p:cNvPr>
          <p:cNvSpPr>
            <a:spLocks noGrp="1"/>
          </p:cNvSpPr>
          <p:nvPr>
            <p:ph type="sldNum" sz="quarter" idx="30"/>
          </p:nvPr>
        </p:nvSpPr>
        <p:spPr/>
        <p:txBody>
          <a:bodyPr/>
          <a:lstStyle>
            <a:lvl1pPr>
              <a:defRPr>
                <a:noFill/>
              </a:defRPr>
            </a:lvl1pPr>
          </a:lstStyle>
          <a:p>
            <a:fld id="{1ADCA7B5-745C-479D-9331-E6384D0E18B3}" type="slidenum">
              <a:rPr lang="fi-FI" smtClean="0"/>
              <a:t>‹#›</a:t>
            </a:fld>
            <a:endParaRPr lang="fi-FI"/>
          </a:p>
        </p:txBody>
      </p:sp>
      <p:grpSp>
        <p:nvGrpSpPr>
          <p:cNvPr id="3" name="Group 2">
            <a:extLst>
              <a:ext uri="{FF2B5EF4-FFF2-40B4-BE49-F238E27FC236}">
                <a16:creationId xmlns:a16="http://schemas.microsoft.com/office/drawing/2014/main" id="{131816E5-DA54-FD31-FF4C-91908C78A24D}"/>
              </a:ext>
            </a:extLst>
          </p:cNvPr>
          <p:cNvGrpSpPr>
            <a:grpSpLocks noChangeAspect="1"/>
          </p:cNvGrpSpPr>
          <p:nvPr/>
        </p:nvGrpSpPr>
        <p:grpSpPr>
          <a:xfrm>
            <a:off x="662442" y="662579"/>
            <a:ext cx="1413071" cy="515108"/>
            <a:chOff x="10087301" y="6334629"/>
            <a:chExt cx="659697" cy="180360"/>
          </a:xfrm>
          <a:solidFill>
            <a:schemeClr val="tx1"/>
          </a:solidFill>
        </p:grpSpPr>
        <p:sp>
          <p:nvSpPr>
            <p:cNvPr id="4" name="Freihandform: Form 86">
              <a:extLst>
                <a:ext uri="{FF2B5EF4-FFF2-40B4-BE49-F238E27FC236}">
                  <a16:creationId xmlns:a16="http://schemas.microsoft.com/office/drawing/2014/main" id="{5824797D-1AC7-3069-FDC6-AAA6ACC8AFC3}"/>
                </a:ext>
              </a:extLst>
            </p:cNvPr>
            <p:cNvSpPr/>
            <p:nvPr/>
          </p:nvSpPr>
          <p:spPr bwMode="gray">
            <a:xfrm>
              <a:off x="10622512" y="6375376"/>
              <a:ext cx="124486" cy="139556"/>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grpFill/>
            <a:ln w="9525" cap="flat">
              <a:noFill/>
              <a:prstDash val="solid"/>
              <a:miter/>
            </a:ln>
          </p:spPr>
          <p:txBody>
            <a:bodyPr lIns="0" tIns="0" rIns="0" bIns="0" rtlCol="0" anchor="ctr"/>
            <a:lstStyle/>
            <a:p>
              <a:endParaRPr lang="en-US" sz="1350" dirty="0"/>
            </a:p>
          </p:txBody>
        </p:sp>
        <p:sp>
          <p:nvSpPr>
            <p:cNvPr id="5" name="Freihandform: Form 88">
              <a:extLst>
                <a:ext uri="{FF2B5EF4-FFF2-40B4-BE49-F238E27FC236}">
                  <a16:creationId xmlns:a16="http://schemas.microsoft.com/office/drawing/2014/main" id="{593DCFBE-72AE-47FD-915E-CE857B5FCE3C}"/>
                </a:ext>
              </a:extLst>
            </p:cNvPr>
            <p:cNvSpPr/>
            <p:nvPr/>
          </p:nvSpPr>
          <p:spPr bwMode="gray">
            <a:xfrm>
              <a:off x="10421722" y="6334629"/>
              <a:ext cx="73331" cy="180303"/>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grpFill/>
            <a:ln w="9525" cap="flat">
              <a:noFill/>
              <a:prstDash val="solid"/>
              <a:miter/>
            </a:ln>
          </p:spPr>
          <p:txBody>
            <a:bodyPr lIns="0" tIns="0" rIns="0" bIns="0" rtlCol="0" anchor="ctr"/>
            <a:lstStyle/>
            <a:p>
              <a:endParaRPr lang="en-US" sz="1350" dirty="0"/>
            </a:p>
          </p:txBody>
        </p:sp>
        <p:sp>
          <p:nvSpPr>
            <p:cNvPr id="6" name="Freihandform: Form 92">
              <a:extLst>
                <a:ext uri="{FF2B5EF4-FFF2-40B4-BE49-F238E27FC236}">
                  <a16:creationId xmlns:a16="http://schemas.microsoft.com/office/drawing/2014/main" id="{24B407F0-794F-F9ED-0190-3A34F59CA124}"/>
                </a:ext>
              </a:extLst>
            </p:cNvPr>
            <p:cNvSpPr/>
            <p:nvPr/>
          </p:nvSpPr>
          <p:spPr bwMode="gray">
            <a:xfrm>
              <a:off x="10284375" y="6375376"/>
              <a:ext cx="118599" cy="139613"/>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grpFill/>
            <a:ln w="9525" cap="flat">
              <a:noFill/>
              <a:prstDash val="solid"/>
              <a:miter/>
            </a:ln>
          </p:spPr>
          <p:txBody>
            <a:bodyPr lIns="0" tIns="0" rIns="0" bIns="0" rtlCol="0" anchor="ctr"/>
            <a:lstStyle/>
            <a:p>
              <a:endParaRPr lang="en-US" sz="1350" dirty="0"/>
            </a:p>
          </p:txBody>
        </p:sp>
        <p:sp>
          <p:nvSpPr>
            <p:cNvPr id="7" name="Freihandform: Form 96">
              <a:extLst>
                <a:ext uri="{FF2B5EF4-FFF2-40B4-BE49-F238E27FC236}">
                  <a16:creationId xmlns:a16="http://schemas.microsoft.com/office/drawing/2014/main" id="{3030C50E-FA5F-B9F8-AB75-20D005D0AE50}"/>
                </a:ext>
              </a:extLst>
            </p:cNvPr>
            <p:cNvSpPr/>
            <p:nvPr/>
          </p:nvSpPr>
          <p:spPr bwMode="gray">
            <a:xfrm>
              <a:off x="10505628" y="6374976"/>
              <a:ext cx="103396" cy="139899"/>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grpFill/>
            <a:ln w="9525" cap="flat">
              <a:noFill/>
              <a:prstDash val="solid"/>
              <a:miter/>
            </a:ln>
          </p:spPr>
          <p:txBody>
            <a:bodyPr lIns="0" tIns="0" rIns="0" bIns="0" rtlCol="0" anchor="ctr"/>
            <a:lstStyle/>
            <a:p>
              <a:endParaRPr lang="en-US" sz="1350" dirty="0"/>
            </a:p>
          </p:txBody>
        </p:sp>
        <p:sp>
          <p:nvSpPr>
            <p:cNvPr id="8" name="Freihandform: Form 97">
              <a:extLst>
                <a:ext uri="{FF2B5EF4-FFF2-40B4-BE49-F238E27FC236}">
                  <a16:creationId xmlns:a16="http://schemas.microsoft.com/office/drawing/2014/main" id="{CD91680F-E541-9114-FB7D-1146EE710D5B}"/>
                </a:ext>
              </a:extLst>
            </p:cNvPr>
            <p:cNvSpPr/>
            <p:nvPr/>
          </p:nvSpPr>
          <p:spPr bwMode="gray">
            <a:xfrm>
              <a:off x="10087301" y="6334629"/>
              <a:ext cx="176841" cy="178360"/>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grpFill/>
            <a:ln w="9525" cap="flat">
              <a:noFill/>
              <a:prstDash val="solid"/>
              <a:miter/>
            </a:ln>
          </p:spPr>
          <p:txBody>
            <a:bodyPr lIns="0" tIns="0" rIns="0" bIns="0" rtlCol="0" anchor="ctr"/>
            <a:lstStyle/>
            <a:p>
              <a:endParaRPr lang="en-US" sz="1350" dirty="0"/>
            </a:p>
          </p:txBody>
        </p:sp>
      </p:grpSp>
    </p:spTree>
    <p:extLst>
      <p:ext uri="{BB962C8B-B14F-4D97-AF65-F5344CB8AC3E}">
        <p14:creationId xmlns:p14="http://schemas.microsoft.com/office/powerpoint/2010/main" val="9390864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76B4-E395-4B29-8F18-5FBCAB5EBD71}"/>
              </a:ext>
            </a:extLst>
          </p:cNvPr>
          <p:cNvSpPr>
            <a:spLocks noGrp="1"/>
          </p:cNvSpPr>
          <p:nvPr>
            <p:ph type="ctrTitle"/>
          </p:nvPr>
        </p:nvSpPr>
        <p:spPr bwMode="black">
          <a:xfrm>
            <a:off x="656185" y="2520000"/>
            <a:ext cx="3915814" cy="1526400"/>
          </a:xfrm>
        </p:spPr>
        <p:txBody>
          <a:bodyPr anchor="ctr"/>
          <a:lstStyle>
            <a:lvl1pPr algn="l">
              <a:defRPr sz="3300">
                <a:solidFill>
                  <a:schemeClr val="bg1"/>
                </a:solidFill>
              </a:defRPr>
            </a:lvl1pPr>
          </a:lstStyle>
          <a:p>
            <a:r>
              <a:rPr lang="fi-FI"/>
              <a:t>Muokkaa ots. perustyyl. napsautt.</a:t>
            </a:r>
            <a:endParaRPr lang="en-US" dirty="0"/>
          </a:p>
        </p:txBody>
      </p:sp>
      <p:sp>
        <p:nvSpPr>
          <p:cNvPr id="160" name="Subtitle 159">
            <a:extLst>
              <a:ext uri="{FF2B5EF4-FFF2-40B4-BE49-F238E27FC236}">
                <a16:creationId xmlns:a16="http://schemas.microsoft.com/office/drawing/2014/main" id="{527B9B5C-1741-490C-8FAB-028C52388007}"/>
              </a:ext>
            </a:extLst>
          </p:cNvPr>
          <p:cNvSpPr>
            <a:spLocks noGrp="1"/>
          </p:cNvSpPr>
          <p:nvPr>
            <p:ph type="subTitle" idx="1"/>
          </p:nvPr>
        </p:nvSpPr>
        <p:spPr>
          <a:xfrm>
            <a:off x="657000" y="4366788"/>
            <a:ext cx="3915000" cy="1800000"/>
          </a:xfrm>
          <a:custGeom>
            <a:avLst/>
            <a:gdLst>
              <a:gd name="connsiteX0" fmla="*/ 0 w 5220000"/>
              <a:gd name="connsiteY0" fmla="*/ 0 h 1800000"/>
              <a:gd name="connsiteX1" fmla="*/ 5220000 w 5220000"/>
              <a:gd name="connsiteY1" fmla="*/ 0 h 1800000"/>
              <a:gd name="connsiteX2" fmla="*/ 5220000 w 5220000"/>
              <a:gd name="connsiteY2" fmla="*/ 1281493 h 1800000"/>
              <a:gd name="connsiteX3" fmla="*/ 4701493 w 5220000"/>
              <a:gd name="connsiteY3" fmla="*/ 1800000 h 1800000"/>
              <a:gd name="connsiteX4" fmla="*/ 0 w 5220000"/>
              <a:gd name="connsiteY4" fmla="*/ 180000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0000" h="1800000">
                <a:moveTo>
                  <a:pt x="0" y="0"/>
                </a:moveTo>
                <a:lnTo>
                  <a:pt x="5220000" y="0"/>
                </a:lnTo>
                <a:lnTo>
                  <a:pt x="5220000" y="1281493"/>
                </a:lnTo>
                <a:lnTo>
                  <a:pt x="4701493" y="1800000"/>
                </a:lnTo>
                <a:lnTo>
                  <a:pt x="0" y="1800000"/>
                </a:lnTo>
                <a:close/>
              </a:path>
            </a:pathLst>
          </a:custGeom>
          <a:ln>
            <a:solidFill>
              <a:schemeClr val="bg1"/>
            </a:solidFill>
          </a:ln>
        </p:spPr>
        <p:txBody>
          <a:bodyPr wrap="square" lIns="0" tIns="180000">
            <a:noAutofit/>
          </a:bodyPr>
          <a:lstStyle>
            <a:lvl1pPr marL="0" indent="0" algn="l">
              <a:spcBef>
                <a:spcPts val="0"/>
              </a:spcBef>
              <a:spcAft>
                <a:spcPts val="300"/>
              </a:spcAft>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4" name="Date Placeholder 3">
            <a:extLst>
              <a:ext uri="{FF2B5EF4-FFF2-40B4-BE49-F238E27FC236}">
                <a16:creationId xmlns:a16="http://schemas.microsoft.com/office/drawing/2014/main" id="{B9872F43-3E0E-42E3-A9AE-B091305F7EAB}"/>
              </a:ext>
            </a:extLst>
          </p:cNvPr>
          <p:cNvSpPr>
            <a:spLocks noGrp="1"/>
          </p:cNvSpPr>
          <p:nvPr>
            <p:ph type="dt" sz="half" idx="10"/>
          </p:nvPr>
        </p:nvSpPr>
        <p:spPr bwMode="black">
          <a:xfrm>
            <a:off x="656186" y="2034000"/>
            <a:ext cx="3915510" cy="252000"/>
          </a:xfrm>
        </p:spPr>
        <p:txBody>
          <a:bodyPr/>
          <a:lstStyle>
            <a:lvl1pPr>
              <a:defRPr sz="1200">
                <a:solidFill>
                  <a:schemeClr val="bg1"/>
                </a:solidFill>
              </a:defRPr>
            </a:lvl1pPr>
          </a:lstStyle>
          <a:p>
            <a:fld id="{1A2C468F-7A5B-4568-BE53-95D92F96D502}" type="datetimeFigureOut">
              <a:rPr lang="fi-FI" smtClean="0"/>
              <a:t>11.9.2024</a:t>
            </a:fld>
            <a:endParaRPr lang="fi-FI"/>
          </a:p>
        </p:txBody>
      </p:sp>
      <p:sp>
        <p:nvSpPr>
          <p:cNvPr id="5" name="Footer Placeholder 4">
            <a:extLst>
              <a:ext uri="{FF2B5EF4-FFF2-40B4-BE49-F238E27FC236}">
                <a16:creationId xmlns:a16="http://schemas.microsoft.com/office/drawing/2014/main" id="{F1CAB73C-63BD-4DEE-870A-883424ABAB5D}"/>
              </a:ext>
            </a:extLst>
          </p:cNvPr>
          <p:cNvSpPr>
            <a:spLocks noGrp="1"/>
          </p:cNvSpPr>
          <p:nvPr>
            <p:ph type="ftr" sz="quarter" idx="11"/>
          </p:nvPr>
        </p:nvSpPr>
        <p:spPr bwMode="black">
          <a:xfrm>
            <a:off x="656186" y="1731600"/>
            <a:ext cx="3915510" cy="252000"/>
          </a:xfrm>
        </p:spPr>
        <p:txBody>
          <a:bodyPr/>
          <a:lstStyle>
            <a:lvl1pPr>
              <a:defRPr sz="1200">
                <a:solidFill>
                  <a:schemeClr val="tx1"/>
                </a:solidFill>
              </a:defRPr>
            </a:lvl1pPr>
          </a:lstStyle>
          <a:p>
            <a:endParaRPr lang="fi-FI"/>
          </a:p>
        </p:txBody>
      </p:sp>
      <p:sp>
        <p:nvSpPr>
          <p:cNvPr id="6" name="Slide Number Placeholder 5">
            <a:extLst>
              <a:ext uri="{FF2B5EF4-FFF2-40B4-BE49-F238E27FC236}">
                <a16:creationId xmlns:a16="http://schemas.microsoft.com/office/drawing/2014/main" id="{C1612681-5732-4C22-9ED4-8FEE8D9158DF}"/>
              </a:ext>
            </a:extLst>
          </p:cNvPr>
          <p:cNvSpPr>
            <a:spLocks noGrp="1"/>
          </p:cNvSpPr>
          <p:nvPr>
            <p:ph type="sldNum" sz="quarter" idx="12"/>
          </p:nvPr>
        </p:nvSpPr>
        <p:spPr/>
        <p:txBody>
          <a:bodyPr/>
          <a:lstStyle>
            <a:lvl1pPr>
              <a:defRPr>
                <a:solidFill>
                  <a:schemeClr val="tx2"/>
                </a:solidFill>
              </a:defRPr>
            </a:lvl1pPr>
          </a:lstStyle>
          <a:p>
            <a:fld id="{1ADCA7B5-745C-479D-9331-E6384D0E18B3}" type="slidenum">
              <a:rPr lang="fi-FI" smtClean="0"/>
              <a:t>‹#›</a:t>
            </a:fld>
            <a:endParaRPr lang="fi-FI"/>
          </a:p>
        </p:txBody>
      </p:sp>
      <p:grpSp>
        <p:nvGrpSpPr>
          <p:cNvPr id="7" name="Points">
            <a:extLst>
              <a:ext uri="{FF2B5EF4-FFF2-40B4-BE49-F238E27FC236}">
                <a16:creationId xmlns:a16="http://schemas.microsoft.com/office/drawing/2014/main" id="{103B1270-AB6F-4A97-B3BB-D07A7A233683}"/>
              </a:ext>
            </a:extLst>
          </p:cNvPr>
          <p:cNvGrpSpPr>
            <a:grpSpLocks noChangeAspect="1"/>
          </p:cNvGrpSpPr>
          <p:nvPr/>
        </p:nvGrpSpPr>
        <p:grpSpPr bwMode="black">
          <a:xfrm>
            <a:off x="5483111" y="260853"/>
            <a:ext cx="3575429" cy="6336299"/>
            <a:chOff x="7309863" y="424818"/>
            <a:chExt cx="4766618" cy="6336299"/>
          </a:xfrm>
          <a:solidFill>
            <a:schemeClr val="bg1"/>
          </a:solidFill>
        </p:grpSpPr>
        <p:sp>
          <p:nvSpPr>
            <p:cNvPr id="8" name="Freihandform: Form 153">
              <a:extLst>
                <a:ext uri="{FF2B5EF4-FFF2-40B4-BE49-F238E27FC236}">
                  <a16:creationId xmlns:a16="http://schemas.microsoft.com/office/drawing/2014/main" id="{3165D484-BA23-41C4-BF5A-0153128C900B}"/>
                </a:ext>
              </a:extLst>
            </p:cNvPr>
            <p:cNvSpPr/>
            <p:nvPr/>
          </p:nvSpPr>
          <p:spPr bwMode="black">
            <a:xfrm>
              <a:off x="10454243"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9" name="Freihandform: Form 154">
              <a:extLst>
                <a:ext uri="{FF2B5EF4-FFF2-40B4-BE49-F238E27FC236}">
                  <a16:creationId xmlns:a16="http://schemas.microsoft.com/office/drawing/2014/main" id="{DB1CB570-7AF5-4C08-801A-5D00F67EC28F}"/>
                </a:ext>
              </a:extLst>
            </p:cNvPr>
            <p:cNvSpPr/>
            <p:nvPr/>
          </p:nvSpPr>
          <p:spPr bwMode="black">
            <a:xfrm>
              <a:off x="10978233" y="424818"/>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560"/>
                  </a:lnTo>
                  <a:lnTo>
                    <a:pt x="17343" y="47627"/>
                  </a:lnTo>
                  <a:lnTo>
                    <a:pt x="32838"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0" name="Freihandform: Form 155">
              <a:extLst>
                <a:ext uri="{FF2B5EF4-FFF2-40B4-BE49-F238E27FC236}">
                  <a16:creationId xmlns:a16="http://schemas.microsoft.com/office/drawing/2014/main" id="{FAFE816F-57A1-4A1E-9376-B44090EA5763}"/>
                </a:ext>
              </a:extLst>
            </p:cNvPr>
            <p:cNvSpPr/>
            <p:nvPr/>
          </p:nvSpPr>
          <p:spPr bwMode="black">
            <a:xfrm>
              <a:off x="11502311" y="424818"/>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560"/>
                  </a:lnTo>
                  <a:lnTo>
                    <a:pt x="17343" y="47627"/>
                  </a:lnTo>
                  <a:lnTo>
                    <a:pt x="32838"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1" name="Freihandform: Form 156">
              <a:extLst>
                <a:ext uri="{FF2B5EF4-FFF2-40B4-BE49-F238E27FC236}">
                  <a16:creationId xmlns:a16="http://schemas.microsoft.com/office/drawing/2014/main" id="{D4E79CBA-D44A-4C90-895C-D4988B237F44}"/>
                </a:ext>
              </a:extLst>
            </p:cNvPr>
            <p:cNvSpPr/>
            <p:nvPr/>
          </p:nvSpPr>
          <p:spPr bwMode="black">
            <a:xfrm>
              <a:off x="12026389" y="424818"/>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9" y="38560"/>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12" name="Freihandform: Form 157">
              <a:extLst>
                <a:ext uri="{FF2B5EF4-FFF2-40B4-BE49-F238E27FC236}">
                  <a16:creationId xmlns:a16="http://schemas.microsoft.com/office/drawing/2014/main" id="{6D0B466E-3145-4B9B-9B29-D4A6CDFF7E94}"/>
                </a:ext>
              </a:extLst>
            </p:cNvPr>
            <p:cNvSpPr/>
            <p:nvPr/>
          </p:nvSpPr>
          <p:spPr bwMode="black">
            <a:xfrm>
              <a:off x="10454243"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3" name="Freihandform: Form 158">
              <a:extLst>
                <a:ext uri="{FF2B5EF4-FFF2-40B4-BE49-F238E27FC236}">
                  <a16:creationId xmlns:a16="http://schemas.microsoft.com/office/drawing/2014/main" id="{868B0385-82A4-4E7F-B09D-1E53B53E143E}"/>
                </a:ext>
              </a:extLst>
            </p:cNvPr>
            <p:cNvSpPr/>
            <p:nvPr/>
          </p:nvSpPr>
          <p:spPr bwMode="black">
            <a:xfrm>
              <a:off x="10978233" y="948896"/>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472"/>
                  </a:lnTo>
                  <a:lnTo>
                    <a:pt x="17343" y="47627"/>
                  </a:lnTo>
                  <a:lnTo>
                    <a:pt x="32838"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4" name="Freihandform: Form 159">
              <a:extLst>
                <a:ext uri="{FF2B5EF4-FFF2-40B4-BE49-F238E27FC236}">
                  <a16:creationId xmlns:a16="http://schemas.microsoft.com/office/drawing/2014/main" id="{C2258DF7-E521-4C6B-A19A-FE79DC8ADEF0}"/>
                </a:ext>
              </a:extLst>
            </p:cNvPr>
            <p:cNvSpPr/>
            <p:nvPr/>
          </p:nvSpPr>
          <p:spPr bwMode="black">
            <a:xfrm>
              <a:off x="11502311" y="948896"/>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472"/>
                  </a:lnTo>
                  <a:lnTo>
                    <a:pt x="17343" y="47627"/>
                  </a:lnTo>
                  <a:lnTo>
                    <a:pt x="32838"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5" name="Freihandform: Form 160">
              <a:extLst>
                <a:ext uri="{FF2B5EF4-FFF2-40B4-BE49-F238E27FC236}">
                  <a16:creationId xmlns:a16="http://schemas.microsoft.com/office/drawing/2014/main" id="{4D9C48C2-2FCD-4190-945F-1C1065E6D524}"/>
                </a:ext>
              </a:extLst>
            </p:cNvPr>
            <p:cNvSpPr/>
            <p:nvPr/>
          </p:nvSpPr>
          <p:spPr bwMode="black">
            <a:xfrm>
              <a:off x="12026389" y="948896"/>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9 w 50092"/>
                <a:gd name="connsiteY7" fmla="*/ 38472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9" y="38472"/>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grpSp>
          <p:nvGrpSpPr>
            <p:cNvPr id="16" name="Gruppieren 161">
              <a:extLst>
                <a:ext uri="{FF2B5EF4-FFF2-40B4-BE49-F238E27FC236}">
                  <a16:creationId xmlns:a16="http://schemas.microsoft.com/office/drawing/2014/main" id="{13953FFE-E635-4870-AAC4-E21619A79769}"/>
                </a:ext>
              </a:extLst>
            </p:cNvPr>
            <p:cNvGrpSpPr/>
            <p:nvPr/>
          </p:nvGrpSpPr>
          <p:grpSpPr bwMode="black">
            <a:xfrm>
              <a:off x="9930165" y="424818"/>
              <a:ext cx="50092" cy="1095695"/>
              <a:chOff x="2734234" y="424818"/>
              <a:chExt cx="50092" cy="1095695"/>
            </a:xfrm>
            <a:grpFill/>
          </p:grpSpPr>
          <p:sp>
            <p:nvSpPr>
              <p:cNvPr id="142" name="Freihandform: Form 269">
                <a:extLst>
                  <a:ext uri="{FF2B5EF4-FFF2-40B4-BE49-F238E27FC236}">
                    <a16:creationId xmlns:a16="http://schemas.microsoft.com/office/drawing/2014/main" id="{40D5DE01-9CE3-4EB1-B3F6-845A2E465CC9}"/>
                  </a:ext>
                </a:extLst>
              </p:cNvPr>
              <p:cNvSpPr/>
              <p:nvPr/>
            </p:nvSpPr>
            <p:spPr bwMode="black">
              <a:xfrm>
                <a:off x="2734234"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43" name="Freihandform: Form 270">
                <a:extLst>
                  <a:ext uri="{FF2B5EF4-FFF2-40B4-BE49-F238E27FC236}">
                    <a16:creationId xmlns:a16="http://schemas.microsoft.com/office/drawing/2014/main" id="{71519429-C82F-4B17-8A93-FBF17E9E15D5}"/>
                  </a:ext>
                </a:extLst>
              </p:cNvPr>
              <p:cNvSpPr/>
              <p:nvPr/>
            </p:nvSpPr>
            <p:spPr bwMode="black">
              <a:xfrm>
                <a:off x="2734234"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44" name="Freihandform: Form 271">
                <a:extLst>
                  <a:ext uri="{FF2B5EF4-FFF2-40B4-BE49-F238E27FC236}">
                    <a16:creationId xmlns:a16="http://schemas.microsoft.com/office/drawing/2014/main" id="{AF5DDC2C-A49A-4284-B17D-72569A28F9A0}"/>
                  </a:ext>
                </a:extLst>
              </p:cNvPr>
              <p:cNvSpPr/>
              <p:nvPr/>
            </p:nvSpPr>
            <p:spPr bwMode="black">
              <a:xfrm>
                <a:off x="2734234"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grpSp>
        <p:sp>
          <p:nvSpPr>
            <p:cNvPr id="17" name="Freihandform: Form 162">
              <a:extLst>
                <a:ext uri="{FF2B5EF4-FFF2-40B4-BE49-F238E27FC236}">
                  <a16:creationId xmlns:a16="http://schemas.microsoft.com/office/drawing/2014/main" id="{14374169-3453-4F8E-AD1B-EE68DFFEB15B}"/>
                </a:ext>
              </a:extLst>
            </p:cNvPr>
            <p:cNvSpPr/>
            <p:nvPr/>
          </p:nvSpPr>
          <p:spPr bwMode="black">
            <a:xfrm>
              <a:off x="10454243"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250" y="38560"/>
                  </a:lnTo>
                  <a:lnTo>
                    <a:pt x="50092" y="23858"/>
                  </a:lnTo>
                  <a:lnTo>
                    <a:pt x="45250" y="9156"/>
                  </a:lnTo>
                  <a:close/>
                </a:path>
              </a:pathLst>
            </a:custGeom>
            <a:grpFill/>
            <a:ln w="8803" cap="flat">
              <a:noFill/>
              <a:prstDash val="solid"/>
              <a:miter/>
            </a:ln>
          </p:spPr>
          <p:txBody>
            <a:bodyPr lIns="0" tIns="0" rIns="0" bIns="0" rtlCol="0" anchor="ctr"/>
            <a:lstStyle/>
            <a:p>
              <a:endParaRPr lang="en-GB" sz="1350" dirty="0"/>
            </a:p>
          </p:txBody>
        </p:sp>
        <p:sp>
          <p:nvSpPr>
            <p:cNvPr id="18" name="Freihandform: Form 163">
              <a:extLst>
                <a:ext uri="{FF2B5EF4-FFF2-40B4-BE49-F238E27FC236}">
                  <a16:creationId xmlns:a16="http://schemas.microsoft.com/office/drawing/2014/main" id="{207E2914-23F7-46F6-B95B-448CBC835640}"/>
                </a:ext>
              </a:extLst>
            </p:cNvPr>
            <p:cNvSpPr/>
            <p:nvPr/>
          </p:nvSpPr>
          <p:spPr bwMode="black">
            <a:xfrm>
              <a:off x="10978233" y="1472886"/>
              <a:ext cx="50092" cy="47627"/>
            </a:xfrm>
            <a:custGeom>
              <a:avLst/>
              <a:gdLst>
                <a:gd name="connsiteX0" fmla="*/ 32838 w 50092"/>
                <a:gd name="connsiteY0" fmla="*/ 0 h 47627"/>
                <a:gd name="connsiteX1" fmla="*/ 17343 w 50092"/>
                <a:gd name="connsiteY1" fmla="*/ 0 h 47627"/>
                <a:gd name="connsiteX2" fmla="*/ 4842 w 50092"/>
                <a:gd name="connsiteY2" fmla="*/ 9156 h 47627"/>
                <a:gd name="connsiteX3" fmla="*/ 0 w 50092"/>
                <a:gd name="connsiteY3" fmla="*/ 23858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156"/>
                  </a:lnTo>
                  <a:lnTo>
                    <a:pt x="0" y="23858"/>
                  </a:lnTo>
                  <a:lnTo>
                    <a:pt x="4842" y="38560"/>
                  </a:lnTo>
                  <a:lnTo>
                    <a:pt x="17343" y="47627"/>
                  </a:lnTo>
                  <a:lnTo>
                    <a:pt x="32838"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19" name="Freihandform: Form 164">
              <a:extLst>
                <a:ext uri="{FF2B5EF4-FFF2-40B4-BE49-F238E27FC236}">
                  <a16:creationId xmlns:a16="http://schemas.microsoft.com/office/drawing/2014/main" id="{C22116E5-8CE8-4813-9E1F-9D11CEB33FFB}"/>
                </a:ext>
              </a:extLst>
            </p:cNvPr>
            <p:cNvSpPr/>
            <p:nvPr/>
          </p:nvSpPr>
          <p:spPr bwMode="black">
            <a:xfrm>
              <a:off x="11502311" y="1472886"/>
              <a:ext cx="50092" cy="47627"/>
            </a:xfrm>
            <a:custGeom>
              <a:avLst/>
              <a:gdLst>
                <a:gd name="connsiteX0" fmla="*/ 32838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156"/>
                  </a:lnTo>
                  <a:lnTo>
                    <a:pt x="0" y="23858"/>
                  </a:lnTo>
                  <a:lnTo>
                    <a:pt x="4754" y="38560"/>
                  </a:lnTo>
                  <a:lnTo>
                    <a:pt x="17343" y="47627"/>
                  </a:lnTo>
                  <a:lnTo>
                    <a:pt x="32838"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20" name="Freihandform: Form 165">
              <a:extLst>
                <a:ext uri="{FF2B5EF4-FFF2-40B4-BE49-F238E27FC236}">
                  <a16:creationId xmlns:a16="http://schemas.microsoft.com/office/drawing/2014/main" id="{49F47766-7B0C-4655-B94D-E0710A036352}"/>
                </a:ext>
              </a:extLst>
            </p:cNvPr>
            <p:cNvSpPr/>
            <p:nvPr/>
          </p:nvSpPr>
          <p:spPr bwMode="black">
            <a:xfrm>
              <a:off x="12026389" y="1472886"/>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7"/>
                  </a:lnTo>
                  <a:lnTo>
                    <a:pt x="32749" y="47627"/>
                  </a:lnTo>
                  <a:lnTo>
                    <a:pt x="45339" y="38560"/>
                  </a:lnTo>
                  <a:lnTo>
                    <a:pt x="50092" y="23858"/>
                  </a:lnTo>
                  <a:lnTo>
                    <a:pt x="45339" y="9156"/>
                  </a:lnTo>
                  <a:close/>
                </a:path>
              </a:pathLst>
            </a:custGeom>
            <a:grpFill/>
            <a:ln w="8803" cap="flat">
              <a:noFill/>
              <a:prstDash val="solid"/>
              <a:miter/>
            </a:ln>
          </p:spPr>
          <p:txBody>
            <a:bodyPr lIns="0" tIns="0" rIns="0" bIns="0" rtlCol="0" anchor="ctr"/>
            <a:lstStyle/>
            <a:p>
              <a:endParaRPr lang="en-GB" sz="1350" dirty="0"/>
            </a:p>
          </p:txBody>
        </p:sp>
        <p:sp>
          <p:nvSpPr>
            <p:cNvPr id="21" name="Freihandform: Form 166">
              <a:extLst>
                <a:ext uri="{FF2B5EF4-FFF2-40B4-BE49-F238E27FC236}">
                  <a16:creationId xmlns:a16="http://schemas.microsoft.com/office/drawing/2014/main" id="{8F05B1C0-BF4C-496A-942F-9552E2ED94B7}"/>
                </a:ext>
              </a:extLst>
            </p:cNvPr>
            <p:cNvSpPr/>
            <p:nvPr/>
          </p:nvSpPr>
          <p:spPr bwMode="black">
            <a:xfrm>
              <a:off x="7309863" y="1996964"/>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9" y="38560"/>
                  </a:lnTo>
                  <a:lnTo>
                    <a:pt x="50092" y="23858"/>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22" name="Freihandform: Form 167">
              <a:extLst>
                <a:ext uri="{FF2B5EF4-FFF2-40B4-BE49-F238E27FC236}">
                  <a16:creationId xmlns:a16="http://schemas.microsoft.com/office/drawing/2014/main" id="{32DF85B0-EEE1-4245-B065-7809FDAAC906}"/>
                </a:ext>
              </a:extLst>
            </p:cNvPr>
            <p:cNvSpPr/>
            <p:nvPr/>
          </p:nvSpPr>
          <p:spPr bwMode="black">
            <a:xfrm>
              <a:off x="7833941" y="1996964"/>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3" name="Freihandform: Form 168">
              <a:extLst>
                <a:ext uri="{FF2B5EF4-FFF2-40B4-BE49-F238E27FC236}">
                  <a16:creationId xmlns:a16="http://schemas.microsoft.com/office/drawing/2014/main" id="{ADE7418A-8AC0-476F-B662-03B8078022AC}"/>
                </a:ext>
              </a:extLst>
            </p:cNvPr>
            <p:cNvSpPr/>
            <p:nvPr/>
          </p:nvSpPr>
          <p:spPr bwMode="black">
            <a:xfrm>
              <a:off x="8358019" y="1996964"/>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4" name="Freihandform: Form 169">
              <a:extLst>
                <a:ext uri="{FF2B5EF4-FFF2-40B4-BE49-F238E27FC236}">
                  <a16:creationId xmlns:a16="http://schemas.microsoft.com/office/drawing/2014/main" id="{A350FB1F-9201-4AA8-ACE3-C9B201995103}"/>
                </a:ext>
              </a:extLst>
            </p:cNvPr>
            <p:cNvSpPr/>
            <p:nvPr/>
          </p:nvSpPr>
          <p:spPr bwMode="black">
            <a:xfrm>
              <a:off x="8882009" y="1996964"/>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858"/>
                  </a:lnTo>
                  <a:lnTo>
                    <a:pt x="4842" y="38560"/>
                  </a:lnTo>
                  <a:lnTo>
                    <a:pt x="17343" y="47627"/>
                  </a:lnTo>
                  <a:lnTo>
                    <a:pt x="32837"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5" name="Freihandform: Form 170">
              <a:extLst>
                <a:ext uri="{FF2B5EF4-FFF2-40B4-BE49-F238E27FC236}">
                  <a16:creationId xmlns:a16="http://schemas.microsoft.com/office/drawing/2014/main" id="{199C13C8-DE74-4A43-A66F-12E32FDF915A}"/>
                </a:ext>
              </a:extLst>
            </p:cNvPr>
            <p:cNvSpPr/>
            <p:nvPr/>
          </p:nvSpPr>
          <p:spPr bwMode="black">
            <a:xfrm>
              <a:off x="9406087" y="1996964"/>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6" name="Freihandform: Form 171">
              <a:extLst>
                <a:ext uri="{FF2B5EF4-FFF2-40B4-BE49-F238E27FC236}">
                  <a16:creationId xmlns:a16="http://schemas.microsoft.com/office/drawing/2014/main" id="{DAECDA35-A507-413B-B67C-BF0C0DED4ED1}"/>
                </a:ext>
              </a:extLst>
            </p:cNvPr>
            <p:cNvSpPr/>
            <p:nvPr/>
          </p:nvSpPr>
          <p:spPr bwMode="black">
            <a:xfrm>
              <a:off x="9930165" y="1996964"/>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7" name="Freihandform: Form 172">
              <a:extLst>
                <a:ext uri="{FF2B5EF4-FFF2-40B4-BE49-F238E27FC236}">
                  <a16:creationId xmlns:a16="http://schemas.microsoft.com/office/drawing/2014/main" id="{72C25772-C75A-4BE8-97D3-7AB0CCFEED7B}"/>
                </a:ext>
              </a:extLst>
            </p:cNvPr>
            <p:cNvSpPr/>
            <p:nvPr/>
          </p:nvSpPr>
          <p:spPr bwMode="black">
            <a:xfrm>
              <a:off x="10454243" y="1996964"/>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28" name="Freihandform: Form 173">
              <a:extLst>
                <a:ext uri="{FF2B5EF4-FFF2-40B4-BE49-F238E27FC236}">
                  <a16:creationId xmlns:a16="http://schemas.microsoft.com/office/drawing/2014/main" id="{8B393FBC-8276-4A14-8C47-D7F32869BBB4}"/>
                </a:ext>
              </a:extLst>
            </p:cNvPr>
            <p:cNvSpPr/>
            <p:nvPr/>
          </p:nvSpPr>
          <p:spPr bwMode="black">
            <a:xfrm>
              <a:off x="10978233" y="1996964"/>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858"/>
                  </a:lnTo>
                  <a:lnTo>
                    <a:pt x="4842" y="38560"/>
                  </a:lnTo>
                  <a:lnTo>
                    <a:pt x="17343" y="47627"/>
                  </a:lnTo>
                  <a:lnTo>
                    <a:pt x="32838"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29" name="Freihandform: Form 174">
              <a:extLst>
                <a:ext uri="{FF2B5EF4-FFF2-40B4-BE49-F238E27FC236}">
                  <a16:creationId xmlns:a16="http://schemas.microsoft.com/office/drawing/2014/main" id="{0357F4EA-10EC-4532-B8BA-C6657593C7A0}"/>
                </a:ext>
              </a:extLst>
            </p:cNvPr>
            <p:cNvSpPr/>
            <p:nvPr/>
          </p:nvSpPr>
          <p:spPr bwMode="black">
            <a:xfrm>
              <a:off x="11502311" y="1996964"/>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858"/>
                  </a:lnTo>
                  <a:lnTo>
                    <a:pt x="4754" y="38560"/>
                  </a:lnTo>
                  <a:lnTo>
                    <a:pt x="17343" y="47627"/>
                  </a:lnTo>
                  <a:lnTo>
                    <a:pt x="32838"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30" name="Freihandform: Form 175">
              <a:extLst>
                <a:ext uri="{FF2B5EF4-FFF2-40B4-BE49-F238E27FC236}">
                  <a16:creationId xmlns:a16="http://schemas.microsoft.com/office/drawing/2014/main" id="{160AFA9A-047A-4E98-BAD2-4D9391FA81AA}"/>
                </a:ext>
              </a:extLst>
            </p:cNvPr>
            <p:cNvSpPr/>
            <p:nvPr/>
          </p:nvSpPr>
          <p:spPr bwMode="black">
            <a:xfrm>
              <a:off x="12026389" y="1996964"/>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9" y="38560"/>
                  </a:lnTo>
                  <a:lnTo>
                    <a:pt x="50092" y="23858"/>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31" name="Freihandform: Form 176">
              <a:extLst>
                <a:ext uri="{FF2B5EF4-FFF2-40B4-BE49-F238E27FC236}">
                  <a16:creationId xmlns:a16="http://schemas.microsoft.com/office/drawing/2014/main" id="{AEC22770-8DEB-451B-B821-132CF0F06F50}"/>
                </a:ext>
              </a:extLst>
            </p:cNvPr>
            <p:cNvSpPr/>
            <p:nvPr/>
          </p:nvSpPr>
          <p:spPr bwMode="black">
            <a:xfrm>
              <a:off x="7309863" y="2521042"/>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9" y="38560"/>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32" name="Freihandform: Form 177">
              <a:extLst>
                <a:ext uri="{FF2B5EF4-FFF2-40B4-BE49-F238E27FC236}">
                  <a16:creationId xmlns:a16="http://schemas.microsoft.com/office/drawing/2014/main" id="{8C952B13-538D-456E-85CD-053778A8BB76}"/>
                </a:ext>
              </a:extLst>
            </p:cNvPr>
            <p:cNvSpPr/>
            <p:nvPr/>
          </p:nvSpPr>
          <p:spPr bwMode="black">
            <a:xfrm>
              <a:off x="7833941" y="2521042"/>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33" name="Freihandform: Form 178">
              <a:extLst>
                <a:ext uri="{FF2B5EF4-FFF2-40B4-BE49-F238E27FC236}">
                  <a16:creationId xmlns:a16="http://schemas.microsoft.com/office/drawing/2014/main" id="{055CB69C-6E04-4301-BBA6-15146C4EC26C}"/>
                </a:ext>
              </a:extLst>
            </p:cNvPr>
            <p:cNvSpPr/>
            <p:nvPr/>
          </p:nvSpPr>
          <p:spPr bwMode="black">
            <a:xfrm>
              <a:off x="8358019" y="2521042"/>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34" name="Freihandform: Form 179">
              <a:extLst>
                <a:ext uri="{FF2B5EF4-FFF2-40B4-BE49-F238E27FC236}">
                  <a16:creationId xmlns:a16="http://schemas.microsoft.com/office/drawing/2014/main" id="{F7B2D855-93AC-49C9-9B97-C50AE8C779BE}"/>
                </a:ext>
              </a:extLst>
            </p:cNvPr>
            <p:cNvSpPr/>
            <p:nvPr/>
          </p:nvSpPr>
          <p:spPr bwMode="black">
            <a:xfrm>
              <a:off x="8882009" y="2521042"/>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560"/>
                  </a:lnTo>
                  <a:lnTo>
                    <a:pt x="17343" y="47627"/>
                  </a:lnTo>
                  <a:lnTo>
                    <a:pt x="32837"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35" name="Freihandform: Form 180">
              <a:extLst>
                <a:ext uri="{FF2B5EF4-FFF2-40B4-BE49-F238E27FC236}">
                  <a16:creationId xmlns:a16="http://schemas.microsoft.com/office/drawing/2014/main" id="{8E6FB22D-C8EB-4702-AC22-14BD5B212656}"/>
                </a:ext>
              </a:extLst>
            </p:cNvPr>
            <p:cNvSpPr/>
            <p:nvPr/>
          </p:nvSpPr>
          <p:spPr bwMode="black">
            <a:xfrm>
              <a:off x="9406087" y="2521042"/>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36" name="Freihandform: Form 181">
              <a:extLst>
                <a:ext uri="{FF2B5EF4-FFF2-40B4-BE49-F238E27FC236}">
                  <a16:creationId xmlns:a16="http://schemas.microsoft.com/office/drawing/2014/main" id="{9BB2CE6B-8F1B-46E0-BDEB-A494F4F1C6B4}"/>
                </a:ext>
              </a:extLst>
            </p:cNvPr>
            <p:cNvSpPr/>
            <p:nvPr/>
          </p:nvSpPr>
          <p:spPr bwMode="black">
            <a:xfrm>
              <a:off x="9930165" y="2521042"/>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37" name="Freihandform: Form 182">
              <a:extLst>
                <a:ext uri="{FF2B5EF4-FFF2-40B4-BE49-F238E27FC236}">
                  <a16:creationId xmlns:a16="http://schemas.microsoft.com/office/drawing/2014/main" id="{050F5ADF-3993-43DD-A2D6-E2EB34200D9F}"/>
                </a:ext>
              </a:extLst>
            </p:cNvPr>
            <p:cNvSpPr/>
            <p:nvPr/>
          </p:nvSpPr>
          <p:spPr bwMode="black">
            <a:xfrm>
              <a:off x="10454243" y="2521042"/>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38" name="Freihandform: Form 183">
              <a:extLst>
                <a:ext uri="{FF2B5EF4-FFF2-40B4-BE49-F238E27FC236}">
                  <a16:creationId xmlns:a16="http://schemas.microsoft.com/office/drawing/2014/main" id="{6A22616D-86C8-4365-8995-5282506BB688}"/>
                </a:ext>
              </a:extLst>
            </p:cNvPr>
            <p:cNvSpPr/>
            <p:nvPr/>
          </p:nvSpPr>
          <p:spPr bwMode="black">
            <a:xfrm>
              <a:off x="10978233" y="2521042"/>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560"/>
                  </a:lnTo>
                  <a:lnTo>
                    <a:pt x="17343" y="47627"/>
                  </a:lnTo>
                  <a:lnTo>
                    <a:pt x="32838"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39" name="Freihandform: Form 184">
              <a:extLst>
                <a:ext uri="{FF2B5EF4-FFF2-40B4-BE49-F238E27FC236}">
                  <a16:creationId xmlns:a16="http://schemas.microsoft.com/office/drawing/2014/main" id="{C267DD83-FC08-40D5-BA10-276076071935}"/>
                </a:ext>
              </a:extLst>
            </p:cNvPr>
            <p:cNvSpPr/>
            <p:nvPr/>
          </p:nvSpPr>
          <p:spPr bwMode="black">
            <a:xfrm>
              <a:off x="11502311" y="2521042"/>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560"/>
                  </a:lnTo>
                  <a:lnTo>
                    <a:pt x="17343" y="47627"/>
                  </a:lnTo>
                  <a:lnTo>
                    <a:pt x="32838"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40" name="Freihandform: Form 185">
              <a:extLst>
                <a:ext uri="{FF2B5EF4-FFF2-40B4-BE49-F238E27FC236}">
                  <a16:creationId xmlns:a16="http://schemas.microsoft.com/office/drawing/2014/main" id="{2A77BD81-BC38-4ED4-B980-0FB1E91153FB}"/>
                </a:ext>
              </a:extLst>
            </p:cNvPr>
            <p:cNvSpPr/>
            <p:nvPr/>
          </p:nvSpPr>
          <p:spPr bwMode="black">
            <a:xfrm>
              <a:off x="12026389" y="2521042"/>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9" y="38560"/>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41" name="Freihandform: Form 186">
              <a:extLst>
                <a:ext uri="{FF2B5EF4-FFF2-40B4-BE49-F238E27FC236}">
                  <a16:creationId xmlns:a16="http://schemas.microsoft.com/office/drawing/2014/main" id="{C7B8893D-31B8-4C30-8995-122D6F37944C}"/>
                </a:ext>
              </a:extLst>
            </p:cNvPr>
            <p:cNvSpPr/>
            <p:nvPr/>
          </p:nvSpPr>
          <p:spPr bwMode="black">
            <a:xfrm>
              <a:off x="7309863" y="304512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9 w 50092"/>
                <a:gd name="connsiteY7" fmla="*/ 38472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9" y="38472"/>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42" name="Freihandform: Form 187">
              <a:extLst>
                <a:ext uri="{FF2B5EF4-FFF2-40B4-BE49-F238E27FC236}">
                  <a16:creationId xmlns:a16="http://schemas.microsoft.com/office/drawing/2014/main" id="{29A2572E-F40B-40DF-B3EC-4F2959454F69}"/>
                </a:ext>
              </a:extLst>
            </p:cNvPr>
            <p:cNvSpPr/>
            <p:nvPr/>
          </p:nvSpPr>
          <p:spPr bwMode="black">
            <a:xfrm>
              <a:off x="7833941" y="304512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43" name="Freihandform: Form 188">
              <a:extLst>
                <a:ext uri="{FF2B5EF4-FFF2-40B4-BE49-F238E27FC236}">
                  <a16:creationId xmlns:a16="http://schemas.microsoft.com/office/drawing/2014/main" id="{D7771357-9565-43E1-A7A0-1A302BF4C51A}"/>
                </a:ext>
              </a:extLst>
            </p:cNvPr>
            <p:cNvSpPr/>
            <p:nvPr/>
          </p:nvSpPr>
          <p:spPr bwMode="black">
            <a:xfrm>
              <a:off x="8358019" y="304512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44" name="Freihandform: Form 189">
              <a:extLst>
                <a:ext uri="{FF2B5EF4-FFF2-40B4-BE49-F238E27FC236}">
                  <a16:creationId xmlns:a16="http://schemas.microsoft.com/office/drawing/2014/main" id="{E512F2B4-69B8-46EC-BA11-AF06DEEE1280}"/>
                </a:ext>
              </a:extLst>
            </p:cNvPr>
            <p:cNvSpPr/>
            <p:nvPr/>
          </p:nvSpPr>
          <p:spPr bwMode="black">
            <a:xfrm>
              <a:off x="8882009" y="3045120"/>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472 h 47627"/>
                <a:gd name="connsiteX5" fmla="*/ 17343 w 50092"/>
                <a:gd name="connsiteY5" fmla="*/ 47627 h 47627"/>
                <a:gd name="connsiteX6" fmla="*/ 32837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472"/>
                  </a:lnTo>
                  <a:lnTo>
                    <a:pt x="17343" y="47627"/>
                  </a:lnTo>
                  <a:lnTo>
                    <a:pt x="32837"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45" name="Freihandform: Form 190">
              <a:extLst>
                <a:ext uri="{FF2B5EF4-FFF2-40B4-BE49-F238E27FC236}">
                  <a16:creationId xmlns:a16="http://schemas.microsoft.com/office/drawing/2014/main" id="{0CF7750D-C15D-45A9-9AC4-EEF6ACD0C16D}"/>
                </a:ext>
              </a:extLst>
            </p:cNvPr>
            <p:cNvSpPr/>
            <p:nvPr/>
          </p:nvSpPr>
          <p:spPr bwMode="black">
            <a:xfrm>
              <a:off x="9406087" y="304512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46" name="Freihandform: Form 191">
              <a:extLst>
                <a:ext uri="{FF2B5EF4-FFF2-40B4-BE49-F238E27FC236}">
                  <a16:creationId xmlns:a16="http://schemas.microsoft.com/office/drawing/2014/main" id="{795D14B8-9809-4164-90FB-F4DC15D1FA7A}"/>
                </a:ext>
              </a:extLst>
            </p:cNvPr>
            <p:cNvSpPr/>
            <p:nvPr/>
          </p:nvSpPr>
          <p:spPr bwMode="black">
            <a:xfrm>
              <a:off x="9930165" y="304512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47" name="Freihandform: Form 192">
              <a:extLst>
                <a:ext uri="{FF2B5EF4-FFF2-40B4-BE49-F238E27FC236}">
                  <a16:creationId xmlns:a16="http://schemas.microsoft.com/office/drawing/2014/main" id="{CE0BB32B-DDB0-417D-9625-A49492FC68DE}"/>
                </a:ext>
              </a:extLst>
            </p:cNvPr>
            <p:cNvSpPr/>
            <p:nvPr/>
          </p:nvSpPr>
          <p:spPr bwMode="black">
            <a:xfrm>
              <a:off x="10454243" y="304512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48" name="Freihandform: Form 193">
              <a:extLst>
                <a:ext uri="{FF2B5EF4-FFF2-40B4-BE49-F238E27FC236}">
                  <a16:creationId xmlns:a16="http://schemas.microsoft.com/office/drawing/2014/main" id="{63A03B6E-0689-4411-9D62-ED14EE7AE32C}"/>
                </a:ext>
              </a:extLst>
            </p:cNvPr>
            <p:cNvSpPr/>
            <p:nvPr/>
          </p:nvSpPr>
          <p:spPr bwMode="black">
            <a:xfrm>
              <a:off x="10978233" y="3045120"/>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472"/>
                  </a:lnTo>
                  <a:lnTo>
                    <a:pt x="17343" y="47627"/>
                  </a:lnTo>
                  <a:lnTo>
                    <a:pt x="32838"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49" name="Freihandform: Form 194">
              <a:extLst>
                <a:ext uri="{FF2B5EF4-FFF2-40B4-BE49-F238E27FC236}">
                  <a16:creationId xmlns:a16="http://schemas.microsoft.com/office/drawing/2014/main" id="{CCA52977-DC74-40DE-B7ED-684927E9B2D2}"/>
                </a:ext>
              </a:extLst>
            </p:cNvPr>
            <p:cNvSpPr/>
            <p:nvPr/>
          </p:nvSpPr>
          <p:spPr bwMode="black">
            <a:xfrm>
              <a:off x="11502311" y="3045120"/>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472"/>
                  </a:lnTo>
                  <a:lnTo>
                    <a:pt x="17343" y="47627"/>
                  </a:lnTo>
                  <a:lnTo>
                    <a:pt x="32838"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50" name="Freihandform: Form 195">
              <a:extLst>
                <a:ext uri="{FF2B5EF4-FFF2-40B4-BE49-F238E27FC236}">
                  <a16:creationId xmlns:a16="http://schemas.microsoft.com/office/drawing/2014/main" id="{873797AE-3903-476E-BBDD-AD03A6814E4F}"/>
                </a:ext>
              </a:extLst>
            </p:cNvPr>
            <p:cNvSpPr/>
            <p:nvPr/>
          </p:nvSpPr>
          <p:spPr bwMode="black">
            <a:xfrm>
              <a:off x="12026389" y="304512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9 w 50092"/>
                <a:gd name="connsiteY7" fmla="*/ 38472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9" y="38472"/>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51" name="Freihandform: Form 196">
              <a:extLst>
                <a:ext uri="{FF2B5EF4-FFF2-40B4-BE49-F238E27FC236}">
                  <a16:creationId xmlns:a16="http://schemas.microsoft.com/office/drawing/2014/main" id="{4DBA7242-7B05-4BE6-9E22-FFA4911A8821}"/>
                </a:ext>
              </a:extLst>
            </p:cNvPr>
            <p:cNvSpPr/>
            <p:nvPr/>
          </p:nvSpPr>
          <p:spPr bwMode="black">
            <a:xfrm>
              <a:off x="7309863" y="3569110"/>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7"/>
                  </a:lnTo>
                  <a:lnTo>
                    <a:pt x="32749" y="47627"/>
                  </a:lnTo>
                  <a:lnTo>
                    <a:pt x="45339" y="38560"/>
                  </a:lnTo>
                  <a:lnTo>
                    <a:pt x="50092" y="23858"/>
                  </a:lnTo>
                  <a:lnTo>
                    <a:pt x="45339" y="9156"/>
                  </a:lnTo>
                  <a:close/>
                </a:path>
              </a:pathLst>
            </a:custGeom>
            <a:grpFill/>
            <a:ln w="8803" cap="flat">
              <a:noFill/>
              <a:prstDash val="solid"/>
              <a:miter/>
            </a:ln>
          </p:spPr>
          <p:txBody>
            <a:bodyPr lIns="0" tIns="0" rIns="0" bIns="0" rtlCol="0" anchor="ctr"/>
            <a:lstStyle/>
            <a:p>
              <a:endParaRPr lang="en-GB" sz="1350" dirty="0"/>
            </a:p>
          </p:txBody>
        </p:sp>
        <p:sp>
          <p:nvSpPr>
            <p:cNvPr id="52" name="Freihandform: Form 197">
              <a:extLst>
                <a:ext uri="{FF2B5EF4-FFF2-40B4-BE49-F238E27FC236}">
                  <a16:creationId xmlns:a16="http://schemas.microsoft.com/office/drawing/2014/main" id="{990AD6D0-965E-4D6E-956F-3D6501D73AB5}"/>
                </a:ext>
              </a:extLst>
            </p:cNvPr>
            <p:cNvSpPr/>
            <p:nvPr/>
          </p:nvSpPr>
          <p:spPr bwMode="black">
            <a:xfrm>
              <a:off x="7833941" y="3569110"/>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250" y="38560"/>
                  </a:lnTo>
                  <a:lnTo>
                    <a:pt x="50092" y="23858"/>
                  </a:lnTo>
                  <a:lnTo>
                    <a:pt x="45250" y="9156"/>
                  </a:lnTo>
                  <a:close/>
                </a:path>
              </a:pathLst>
            </a:custGeom>
            <a:grpFill/>
            <a:ln w="8803" cap="flat">
              <a:noFill/>
              <a:prstDash val="solid"/>
              <a:miter/>
            </a:ln>
          </p:spPr>
          <p:txBody>
            <a:bodyPr lIns="0" tIns="0" rIns="0" bIns="0" rtlCol="0" anchor="ctr"/>
            <a:lstStyle/>
            <a:p>
              <a:endParaRPr lang="en-GB" sz="1350" dirty="0"/>
            </a:p>
          </p:txBody>
        </p:sp>
        <p:sp>
          <p:nvSpPr>
            <p:cNvPr id="53" name="Freihandform: Form 198">
              <a:extLst>
                <a:ext uri="{FF2B5EF4-FFF2-40B4-BE49-F238E27FC236}">
                  <a16:creationId xmlns:a16="http://schemas.microsoft.com/office/drawing/2014/main" id="{79B15151-4BE3-4941-9CC5-1398D3BC004F}"/>
                </a:ext>
              </a:extLst>
            </p:cNvPr>
            <p:cNvSpPr/>
            <p:nvPr/>
          </p:nvSpPr>
          <p:spPr bwMode="black">
            <a:xfrm>
              <a:off x="8358019" y="3569110"/>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250" y="38560"/>
                  </a:lnTo>
                  <a:lnTo>
                    <a:pt x="50092" y="23858"/>
                  </a:lnTo>
                  <a:lnTo>
                    <a:pt x="45250" y="9156"/>
                  </a:lnTo>
                  <a:close/>
                </a:path>
              </a:pathLst>
            </a:custGeom>
            <a:grpFill/>
            <a:ln w="8803" cap="flat">
              <a:noFill/>
              <a:prstDash val="solid"/>
              <a:miter/>
            </a:ln>
          </p:spPr>
          <p:txBody>
            <a:bodyPr lIns="0" tIns="0" rIns="0" bIns="0" rtlCol="0" anchor="ctr"/>
            <a:lstStyle/>
            <a:p>
              <a:endParaRPr lang="en-GB" sz="1350" dirty="0"/>
            </a:p>
          </p:txBody>
        </p:sp>
        <p:sp>
          <p:nvSpPr>
            <p:cNvPr id="54" name="Freihandform: Form 199">
              <a:extLst>
                <a:ext uri="{FF2B5EF4-FFF2-40B4-BE49-F238E27FC236}">
                  <a16:creationId xmlns:a16="http://schemas.microsoft.com/office/drawing/2014/main" id="{CEBC2BEA-B38F-4817-B79D-7E70DDF8F694}"/>
                </a:ext>
              </a:extLst>
            </p:cNvPr>
            <p:cNvSpPr/>
            <p:nvPr/>
          </p:nvSpPr>
          <p:spPr bwMode="black">
            <a:xfrm>
              <a:off x="8882009" y="3569110"/>
              <a:ext cx="50092" cy="47627"/>
            </a:xfrm>
            <a:custGeom>
              <a:avLst/>
              <a:gdLst>
                <a:gd name="connsiteX0" fmla="*/ 32837 w 50092"/>
                <a:gd name="connsiteY0" fmla="*/ 0 h 47627"/>
                <a:gd name="connsiteX1" fmla="*/ 17343 w 50092"/>
                <a:gd name="connsiteY1" fmla="*/ 0 h 47627"/>
                <a:gd name="connsiteX2" fmla="*/ 4842 w 50092"/>
                <a:gd name="connsiteY2" fmla="*/ 9156 h 47627"/>
                <a:gd name="connsiteX3" fmla="*/ 0 w 50092"/>
                <a:gd name="connsiteY3" fmla="*/ 23858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156"/>
                  </a:lnTo>
                  <a:lnTo>
                    <a:pt x="0" y="23858"/>
                  </a:lnTo>
                  <a:lnTo>
                    <a:pt x="4842" y="38560"/>
                  </a:lnTo>
                  <a:lnTo>
                    <a:pt x="17343" y="47627"/>
                  </a:lnTo>
                  <a:lnTo>
                    <a:pt x="32837"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55" name="Freihandform: Form 200">
              <a:extLst>
                <a:ext uri="{FF2B5EF4-FFF2-40B4-BE49-F238E27FC236}">
                  <a16:creationId xmlns:a16="http://schemas.microsoft.com/office/drawing/2014/main" id="{CE78186C-89F2-40C1-82BD-4EBAD897C518}"/>
                </a:ext>
              </a:extLst>
            </p:cNvPr>
            <p:cNvSpPr/>
            <p:nvPr/>
          </p:nvSpPr>
          <p:spPr bwMode="black">
            <a:xfrm>
              <a:off x="9406087" y="3569110"/>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56" name="Freihandform: Form 201">
              <a:extLst>
                <a:ext uri="{FF2B5EF4-FFF2-40B4-BE49-F238E27FC236}">
                  <a16:creationId xmlns:a16="http://schemas.microsoft.com/office/drawing/2014/main" id="{DE1DAD52-3382-43C1-BCFE-D254AFF577FC}"/>
                </a:ext>
              </a:extLst>
            </p:cNvPr>
            <p:cNvSpPr/>
            <p:nvPr/>
          </p:nvSpPr>
          <p:spPr bwMode="black">
            <a:xfrm>
              <a:off x="9930165" y="3569110"/>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57" name="Freihandform: Form 202">
              <a:extLst>
                <a:ext uri="{FF2B5EF4-FFF2-40B4-BE49-F238E27FC236}">
                  <a16:creationId xmlns:a16="http://schemas.microsoft.com/office/drawing/2014/main" id="{497AF340-3741-4ACC-8347-E80E047A8FBD}"/>
                </a:ext>
              </a:extLst>
            </p:cNvPr>
            <p:cNvSpPr/>
            <p:nvPr/>
          </p:nvSpPr>
          <p:spPr bwMode="black">
            <a:xfrm>
              <a:off x="10454243" y="3569110"/>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250" y="38560"/>
                  </a:lnTo>
                  <a:lnTo>
                    <a:pt x="50092" y="23858"/>
                  </a:lnTo>
                  <a:lnTo>
                    <a:pt x="45250" y="9156"/>
                  </a:lnTo>
                  <a:close/>
                </a:path>
              </a:pathLst>
            </a:custGeom>
            <a:grpFill/>
            <a:ln w="8803" cap="flat">
              <a:noFill/>
              <a:prstDash val="solid"/>
              <a:miter/>
            </a:ln>
          </p:spPr>
          <p:txBody>
            <a:bodyPr lIns="0" tIns="0" rIns="0" bIns="0" rtlCol="0" anchor="ctr"/>
            <a:lstStyle/>
            <a:p>
              <a:endParaRPr lang="en-GB" sz="1350" dirty="0"/>
            </a:p>
          </p:txBody>
        </p:sp>
        <p:sp>
          <p:nvSpPr>
            <p:cNvPr id="58" name="Freihandform: Form 203">
              <a:extLst>
                <a:ext uri="{FF2B5EF4-FFF2-40B4-BE49-F238E27FC236}">
                  <a16:creationId xmlns:a16="http://schemas.microsoft.com/office/drawing/2014/main" id="{C68EDAB9-3E1F-42D7-A11F-A53F30FF6B3A}"/>
                </a:ext>
              </a:extLst>
            </p:cNvPr>
            <p:cNvSpPr/>
            <p:nvPr/>
          </p:nvSpPr>
          <p:spPr bwMode="black">
            <a:xfrm>
              <a:off x="10978233" y="3569110"/>
              <a:ext cx="50092" cy="47627"/>
            </a:xfrm>
            <a:custGeom>
              <a:avLst/>
              <a:gdLst>
                <a:gd name="connsiteX0" fmla="*/ 32838 w 50092"/>
                <a:gd name="connsiteY0" fmla="*/ 0 h 47627"/>
                <a:gd name="connsiteX1" fmla="*/ 17343 w 50092"/>
                <a:gd name="connsiteY1" fmla="*/ 0 h 47627"/>
                <a:gd name="connsiteX2" fmla="*/ 4842 w 50092"/>
                <a:gd name="connsiteY2" fmla="*/ 9156 h 47627"/>
                <a:gd name="connsiteX3" fmla="*/ 0 w 50092"/>
                <a:gd name="connsiteY3" fmla="*/ 23858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156"/>
                  </a:lnTo>
                  <a:lnTo>
                    <a:pt x="0" y="23858"/>
                  </a:lnTo>
                  <a:lnTo>
                    <a:pt x="4842" y="38560"/>
                  </a:lnTo>
                  <a:lnTo>
                    <a:pt x="17343" y="47627"/>
                  </a:lnTo>
                  <a:lnTo>
                    <a:pt x="32838"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59" name="Freihandform: Form 204">
              <a:extLst>
                <a:ext uri="{FF2B5EF4-FFF2-40B4-BE49-F238E27FC236}">
                  <a16:creationId xmlns:a16="http://schemas.microsoft.com/office/drawing/2014/main" id="{C66300F0-BEDE-4CB9-A09A-2F30101AF5DF}"/>
                </a:ext>
              </a:extLst>
            </p:cNvPr>
            <p:cNvSpPr/>
            <p:nvPr/>
          </p:nvSpPr>
          <p:spPr bwMode="black">
            <a:xfrm>
              <a:off x="11502311" y="3569110"/>
              <a:ext cx="50092" cy="47627"/>
            </a:xfrm>
            <a:custGeom>
              <a:avLst/>
              <a:gdLst>
                <a:gd name="connsiteX0" fmla="*/ 32838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156"/>
                  </a:lnTo>
                  <a:lnTo>
                    <a:pt x="0" y="23858"/>
                  </a:lnTo>
                  <a:lnTo>
                    <a:pt x="4754" y="38560"/>
                  </a:lnTo>
                  <a:lnTo>
                    <a:pt x="17343" y="47627"/>
                  </a:lnTo>
                  <a:lnTo>
                    <a:pt x="32838"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60" name="Freihandform: Form 205">
              <a:extLst>
                <a:ext uri="{FF2B5EF4-FFF2-40B4-BE49-F238E27FC236}">
                  <a16:creationId xmlns:a16="http://schemas.microsoft.com/office/drawing/2014/main" id="{65336C30-EEFD-4F07-813E-7122210DE449}"/>
                </a:ext>
              </a:extLst>
            </p:cNvPr>
            <p:cNvSpPr/>
            <p:nvPr/>
          </p:nvSpPr>
          <p:spPr bwMode="black">
            <a:xfrm>
              <a:off x="12026389" y="3569110"/>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7"/>
                  </a:lnTo>
                  <a:lnTo>
                    <a:pt x="32749" y="47627"/>
                  </a:lnTo>
                  <a:lnTo>
                    <a:pt x="45339" y="38560"/>
                  </a:lnTo>
                  <a:lnTo>
                    <a:pt x="50092" y="23858"/>
                  </a:lnTo>
                  <a:lnTo>
                    <a:pt x="45339" y="9156"/>
                  </a:lnTo>
                  <a:close/>
                </a:path>
              </a:pathLst>
            </a:custGeom>
            <a:grpFill/>
            <a:ln w="8803" cap="flat">
              <a:noFill/>
              <a:prstDash val="solid"/>
              <a:miter/>
            </a:ln>
          </p:spPr>
          <p:txBody>
            <a:bodyPr lIns="0" tIns="0" rIns="0" bIns="0" rtlCol="0" anchor="ctr"/>
            <a:lstStyle/>
            <a:p>
              <a:endParaRPr lang="en-GB" sz="1350" dirty="0"/>
            </a:p>
          </p:txBody>
        </p:sp>
        <p:sp>
          <p:nvSpPr>
            <p:cNvPr id="61" name="Freihandform: Form 206">
              <a:extLst>
                <a:ext uri="{FF2B5EF4-FFF2-40B4-BE49-F238E27FC236}">
                  <a16:creationId xmlns:a16="http://schemas.microsoft.com/office/drawing/2014/main" id="{F467C932-81D1-4DA0-9F51-5E1F1DB5C9C0}"/>
                </a:ext>
              </a:extLst>
            </p:cNvPr>
            <p:cNvSpPr/>
            <p:nvPr/>
          </p:nvSpPr>
          <p:spPr bwMode="black">
            <a:xfrm>
              <a:off x="7309863" y="4093188"/>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9" y="38560"/>
                  </a:lnTo>
                  <a:lnTo>
                    <a:pt x="50092" y="23858"/>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62" name="Freihandform: Form 207">
              <a:extLst>
                <a:ext uri="{FF2B5EF4-FFF2-40B4-BE49-F238E27FC236}">
                  <a16:creationId xmlns:a16="http://schemas.microsoft.com/office/drawing/2014/main" id="{912050EB-89E3-49A1-93E6-51800DD3E117}"/>
                </a:ext>
              </a:extLst>
            </p:cNvPr>
            <p:cNvSpPr/>
            <p:nvPr/>
          </p:nvSpPr>
          <p:spPr bwMode="black">
            <a:xfrm>
              <a:off x="7833941" y="409318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63" name="Freihandform: Form 208">
              <a:extLst>
                <a:ext uri="{FF2B5EF4-FFF2-40B4-BE49-F238E27FC236}">
                  <a16:creationId xmlns:a16="http://schemas.microsoft.com/office/drawing/2014/main" id="{A87BE4C3-8F62-4BCE-8078-21924E810CDA}"/>
                </a:ext>
              </a:extLst>
            </p:cNvPr>
            <p:cNvSpPr/>
            <p:nvPr/>
          </p:nvSpPr>
          <p:spPr bwMode="black">
            <a:xfrm>
              <a:off x="8358019" y="409318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64" name="Freihandform: Form 209">
              <a:extLst>
                <a:ext uri="{FF2B5EF4-FFF2-40B4-BE49-F238E27FC236}">
                  <a16:creationId xmlns:a16="http://schemas.microsoft.com/office/drawing/2014/main" id="{8A3C6C8B-D402-4893-92E7-A6A7A7EE023F}"/>
                </a:ext>
              </a:extLst>
            </p:cNvPr>
            <p:cNvSpPr/>
            <p:nvPr/>
          </p:nvSpPr>
          <p:spPr bwMode="black">
            <a:xfrm>
              <a:off x="8882009" y="4093188"/>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858"/>
                  </a:lnTo>
                  <a:lnTo>
                    <a:pt x="4842" y="38560"/>
                  </a:lnTo>
                  <a:lnTo>
                    <a:pt x="17343" y="47627"/>
                  </a:lnTo>
                  <a:lnTo>
                    <a:pt x="32837"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65" name="Freihandform: Form 210">
              <a:extLst>
                <a:ext uri="{FF2B5EF4-FFF2-40B4-BE49-F238E27FC236}">
                  <a16:creationId xmlns:a16="http://schemas.microsoft.com/office/drawing/2014/main" id="{18C92F80-BC95-4A2F-AF87-46E66AD3FFC9}"/>
                </a:ext>
              </a:extLst>
            </p:cNvPr>
            <p:cNvSpPr/>
            <p:nvPr/>
          </p:nvSpPr>
          <p:spPr bwMode="black">
            <a:xfrm>
              <a:off x="9406087" y="4093188"/>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66" name="Freihandform: Form 211">
              <a:extLst>
                <a:ext uri="{FF2B5EF4-FFF2-40B4-BE49-F238E27FC236}">
                  <a16:creationId xmlns:a16="http://schemas.microsoft.com/office/drawing/2014/main" id="{71E60BDE-22B8-49C2-A4E1-145E64B586AD}"/>
                </a:ext>
              </a:extLst>
            </p:cNvPr>
            <p:cNvSpPr/>
            <p:nvPr/>
          </p:nvSpPr>
          <p:spPr bwMode="black">
            <a:xfrm>
              <a:off x="9930165" y="409318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67" name="Freihandform: Form 212">
              <a:extLst>
                <a:ext uri="{FF2B5EF4-FFF2-40B4-BE49-F238E27FC236}">
                  <a16:creationId xmlns:a16="http://schemas.microsoft.com/office/drawing/2014/main" id="{71443380-A592-4EEE-95FC-6BB6E7E4DDE3}"/>
                </a:ext>
              </a:extLst>
            </p:cNvPr>
            <p:cNvSpPr/>
            <p:nvPr/>
          </p:nvSpPr>
          <p:spPr bwMode="black">
            <a:xfrm>
              <a:off x="10454243" y="409318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68" name="Freihandform: Form 213">
              <a:extLst>
                <a:ext uri="{FF2B5EF4-FFF2-40B4-BE49-F238E27FC236}">
                  <a16:creationId xmlns:a16="http://schemas.microsoft.com/office/drawing/2014/main" id="{B85422EE-AB6A-4497-B4A8-07CDC2B5B68B}"/>
                </a:ext>
              </a:extLst>
            </p:cNvPr>
            <p:cNvSpPr/>
            <p:nvPr/>
          </p:nvSpPr>
          <p:spPr bwMode="black">
            <a:xfrm>
              <a:off x="10978233" y="4093188"/>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858"/>
                  </a:lnTo>
                  <a:lnTo>
                    <a:pt x="4842" y="38560"/>
                  </a:lnTo>
                  <a:lnTo>
                    <a:pt x="17343" y="47627"/>
                  </a:lnTo>
                  <a:lnTo>
                    <a:pt x="32838"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69" name="Freihandform: Form 214">
              <a:extLst>
                <a:ext uri="{FF2B5EF4-FFF2-40B4-BE49-F238E27FC236}">
                  <a16:creationId xmlns:a16="http://schemas.microsoft.com/office/drawing/2014/main" id="{31BAA9EA-C839-4157-8AF3-04F92DD27176}"/>
                </a:ext>
              </a:extLst>
            </p:cNvPr>
            <p:cNvSpPr/>
            <p:nvPr/>
          </p:nvSpPr>
          <p:spPr bwMode="black">
            <a:xfrm>
              <a:off x="11502311" y="4093188"/>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858"/>
                  </a:lnTo>
                  <a:lnTo>
                    <a:pt x="4754" y="38560"/>
                  </a:lnTo>
                  <a:lnTo>
                    <a:pt x="17343" y="47627"/>
                  </a:lnTo>
                  <a:lnTo>
                    <a:pt x="32838" y="47627"/>
                  </a:lnTo>
                  <a:lnTo>
                    <a:pt x="45338" y="38560"/>
                  </a:lnTo>
                  <a:lnTo>
                    <a:pt x="50092" y="23858"/>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70" name="Freihandform: Form 215">
              <a:extLst>
                <a:ext uri="{FF2B5EF4-FFF2-40B4-BE49-F238E27FC236}">
                  <a16:creationId xmlns:a16="http://schemas.microsoft.com/office/drawing/2014/main" id="{44545937-C823-4AA0-A26C-3AB98AFB4549}"/>
                </a:ext>
              </a:extLst>
            </p:cNvPr>
            <p:cNvSpPr/>
            <p:nvPr/>
          </p:nvSpPr>
          <p:spPr bwMode="black">
            <a:xfrm>
              <a:off x="12026389" y="4093188"/>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8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9" y="38560"/>
                  </a:lnTo>
                  <a:lnTo>
                    <a:pt x="50092" y="23858"/>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71" name="Freihandform: Form 216">
              <a:extLst>
                <a:ext uri="{FF2B5EF4-FFF2-40B4-BE49-F238E27FC236}">
                  <a16:creationId xmlns:a16="http://schemas.microsoft.com/office/drawing/2014/main" id="{E6B9B379-7104-4991-A24C-DFFE30C5DB64}"/>
                </a:ext>
              </a:extLst>
            </p:cNvPr>
            <p:cNvSpPr/>
            <p:nvPr/>
          </p:nvSpPr>
          <p:spPr bwMode="black">
            <a:xfrm>
              <a:off x="7309863" y="4617266"/>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9" y="38560"/>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72" name="Freihandform: Form 217">
              <a:extLst>
                <a:ext uri="{FF2B5EF4-FFF2-40B4-BE49-F238E27FC236}">
                  <a16:creationId xmlns:a16="http://schemas.microsoft.com/office/drawing/2014/main" id="{9FE27D01-3E65-4BD6-9BA3-C8BE25D50E78}"/>
                </a:ext>
              </a:extLst>
            </p:cNvPr>
            <p:cNvSpPr/>
            <p:nvPr/>
          </p:nvSpPr>
          <p:spPr bwMode="black">
            <a:xfrm>
              <a:off x="7833941" y="461726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73" name="Freihandform: Form 218">
              <a:extLst>
                <a:ext uri="{FF2B5EF4-FFF2-40B4-BE49-F238E27FC236}">
                  <a16:creationId xmlns:a16="http://schemas.microsoft.com/office/drawing/2014/main" id="{F4C26674-5526-41F9-B5CD-F8F3F8FF7BF2}"/>
                </a:ext>
              </a:extLst>
            </p:cNvPr>
            <p:cNvSpPr/>
            <p:nvPr/>
          </p:nvSpPr>
          <p:spPr bwMode="black">
            <a:xfrm>
              <a:off x="8358019" y="461726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74" name="Freihandform: Form 219">
              <a:extLst>
                <a:ext uri="{FF2B5EF4-FFF2-40B4-BE49-F238E27FC236}">
                  <a16:creationId xmlns:a16="http://schemas.microsoft.com/office/drawing/2014/main" id="{9FE79128-EDFF-471F-B275-5ADD3D9142DA}"/>
                </a:ext>
              </a:extLst>
            </p:cNvPr>
            <p:cNvSpPr/>
            <p:nvPr/>
          </p:nvSpPr>
          <p:spPr bwMode="black">
            <a:xfrm>
              <a:off x="8882009" y="4617266"/>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560"/>
                  </a:lnTo>
                  <a:lnTo>
                    <a:pt x="17343" y="47627"/>
                  </a:lnTo>
                  <a:lnTo>
                    <a:pt x="32837"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75" name="Freihandform: Form 220">
              <a:extLst>
                <a:ext uri="{FF2B5EF4-FFF2-40B4-BE49-F238E27FC236}">
                  <a16:creationId xmlns:a16="http://schemas.microsoft.com/office/drawing/2014/main" id="{7C85D50F-D0FA-485B-94EF-A907AE27DA2A}"/>
                </a:ext>
              </a:extLst>
            </p:cNvPr>
            <p:cNvSpPr/>
            <p:nvPr/>
          </p:nvSpPr>
          <p:spPr bwMode="black">
            <a:xfrm>
              <a:off x="9406087" y="4617266"/>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76" name="Freihandform: Form 221">
              <a:extLst>
                <a:ext uri="{FF2B5EF4-FFF2-40B4-BE49-F238E27FC236}">
                  <a16:creationId xmlns:a16="http://schemas.microsoft.com/office/drawing/2014/main" id="{E3F7FC3B-A5CF-4204-899F-807A5AC7D3B9}"/>
                </a:ext>
              </a:extLst>
            </p:cNvPr>
            <p:cNvSpPr/>
            <p:nvPr/>
          </p:nvSpPr>
          <p:spPr bwMode="black">
            <a:xfrm>
              <a:off x="9930165" y="461726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77" name="Freihandform: Form 222">
              <a:extLst>
                <a:ext uri="{FF2B5EF4-FFF2-40B4-BE49-F238E27FC236}">
                  <a16:creationId xmlns:a16="http://schemas.microsoft.com/office/drawing/2014/main" id="{D88EF8E0-64EB-4BF1-A225-2847DBEE1B30}"/>
                </a:ext>
              </a:extLst>
            </p:cNvPr>
            <p:cNvSpPr/>
            <p:nvPr/>
          </p:nvSpPr>
          <p:spPr bwMode="black">
            <a:xfrm>
              <a:off x="10454243" y="461726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78" name="Freihandform: Form 223">
              <a:extLst>
                <a:ext uri="{FF2B5EF4-FFF2-40B4-BE49-F238E27FC236}">
                  <a16:creationId xmlns:a16="http://schemas.microsoft.com/office/drawing/2014/main" id="{1F469174-39E1-4410-86CF-3B9ADFE63FB4}"/>
                </a:ext>
              </a:extLst>
            </p:cNvPr>
            <p:cNvSpPr/>
            <p:nvPr/>
          </p:nvSpPr>
          <p:spPr bwMode="black">
            <a:xfrm>
              <a:off x="10978233" y="4617266"/>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560"/>
                  </a:lnTo>
                  <a:lnTo>
                    <a:pt x="17343" y="47627"/>
                  </a:lnTo>
                  <a:lnTo>
                    <a:pt x="32838"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79" name="Freihandform: Form 224">
              <a:extLst>
                <a:ext uri="{FF2B5EF4-FFF2-40B4-BE49-F238E27FC236}">
                  <a16:creationId xmlns:a16="http://schemas.microsoft.com/office/drawing/2014/main" id="{9074A0F4-AEED-4051-BA1E-C51F55FBF26C}"/>
                </a:ext>
              </a:extLst>
            </p:cNvPr>
            <p:cNvSpPr/>
            <p:nvPr/>
          </p:nvSpPr>
          <p:spPr bwMode="black">
            <a:xfrm>
              <a:off x="11502311" y="4617266"/>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560"/>
                  </a:lnTo>
                  <a:lnTo>
                    <a:pt x="17343" y="47627"/>
                  </a:lnTo>
                  <a:lnTo>
                    <a:pt x="32838"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80" name="Freihandform: Form 225">
              <a:extLst>
                <a:ext uri="{FF2B5EF4-FFF2-40B4-BE49-F238E27FC236}">
                  <a16:creationId xmlns:a16="http://schemas.microsoft.com/office/drawing/2014/main" id="{4AC57012-26D2-46BA-B48C-718A47CFA640}"/>
                </a:ext>
              </a:extLst>
            </p:cNvPr>
            <p:cNvSpPr/>
            <p:nvPr/>
          </p:nvSpPr>
          <p:spPr bwMode="black">
            <a:xfrm>
              <a:off x="12026389" y="4617266"/>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9" y="38560"/>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81" name="Freihandform: Form 226">
              <a:extLst>
                <a:ext uri="{FF2B5EF4-FFF2-40B4-BE49-F238E27FC236}">
                  <a16:creationId xmlns:a16="http://schemas.microsoft.com/office/drawing/2014/main" id="{DC2E5CB4-E591-4FDB-A6B8-74A770BF50DD}"/>
                </a:ext>
              </a:extLst>
            </p:cNvPr>
            <p:cNvSpPr/>
            <p:nvPr/>
          </p:nvSpPr>
          <p:spPr bwMode="black">
            <a:xfrm>
              <a:off x="7309863" y="5141344"/>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343 w 50092"/>
                <a:gd name="connsiteY5" fmla="*/ 47627 h 47627"/>
                <a:gd name="connsiteX6" fmla="*/ 32749 w 50092"/>
                <a:gd name="connsiteY6" fmla="*/ 47627 h 47627"/>
                <a:gd name="connsiteX7" fmla="*/ 45339 w 50092"/>
                <a:gd name="connsiteY7" fmla="*/ 38472 h 47627"/>
                <a:gd name="connsiteX8" fmla="*/ 50092 w 50092"/>
                <a:gd name="connsiteY8" fmla="*/ 23769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769"/>
                  </a:lnTo>
                  <a:lnTo>
                    <a:pt x="4754" y="38472"/>
                  </a:lnTo>
                  <a:lnTo>
                    <a:pt x="17343" y="47627"/>
                  </a:lnTo>
                  <a:lnTo>
                    <a:pt x="32749" y="47627"/>
                  </a:lnTo>
                  <a:lnTo>
                    <a:pt x="45339" y="38472"/>
                  </a:lnTo>
                  <a:lnTo>
                    <a:pt x="50092" y="23769"/>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82" name="Freihandform: Form 227">
              <a:extLst>
                <a:ext uri="{FF2B5EF4-FFF2-40B4-BE49-F238E27FC236}">
                  <a16:creationId xmlns:a16="http://schemas.microsoft.com/office/drawing/2014/main" id="{5D49DD8E-BA04-4EF4-AAE9-53E5B3B73E04}"/>
                </a:ext>
              </a:extLst>
            </p:cNvPr>
            <p:cNvSpPr/>
            <p:nvPr/>
          </p:nvSpPr>
          <p:spPr bwMode="black">
            <a:xfrm>
              <a:off x="7833941" y="5141344"/>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69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769"/>
                  </a:lnTo>
                  <a:lnTo>
                    <a:pt x="4754" y="38472"/>
                  </a:lnTo>
                  <a:lnTo>
                    <a:pt x="17255" y="47627"/>
                  </a:lnTo>
                  <a:lnTo>
                    <a:pt x="32749" y="47627"/>
                  </a:lnTo>
                  <a:lnTo>
                    <a:pt x="45250" y="38472"/>
                  </a:lnTo>
                  <a:lnTo>
                    <a:pt x="50092" y="23769"/>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83" name="Freihandform: Form 228">
              <a:extLst>
                <a:ext uri="{FF2B5EF4-FFF2-40B4-BE49-F238E27FC236}">
                  <a16:creationId xmlns:a16="http://schemas.microsoft.com/office/drawing/2014/main" id="{CE647339-13DE-46EF-8217-64960811D54A}"/>
                </a:ext>
              </a:extLst>
            </p:cNvPr>
            <p:cNvSpPr/>
            <p:nvPr/>
          </p:nvSpPr>
          <p:spPr bwMode="black">
            <a:xfrm>
              <a:off x="8358019" y="5141344"/>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69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769"/>
                  </a:lnTo>
                  <a:lnTo>
                    <a:pt x="4754" y="38472"/>
                  </a:lnTo>
                  <a:lnTo>
                    <a:pt x="17255" y="47627"/>
                  </a:lnTo>
                  <a:lnTo>
                    <a:pt x="32749" y="47627"/>
                  </a:lnTo>
                  <a:lnTo>
                    <a:pt x="45250" y="38472"/>
                  </a:lnTo>
                  <a:lnTo>
                    <a:pt x="50092" y="23769"/>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84" name="Freihandform: Form 229">
              <a:extLst>
                <a:ext uri="{FF2B5EF4-FFF2-40B4-BE49-F238E27FC236}">
                  <a16:creationId xmlns:a16="http://schemas.microsoft.com/office/drawing/2014/main" id="{7E1CFE53-7A23-478F-9465-FEDA84118558}"/>
                </a:ext>
              </a:extLst>
            </p:cNvPr>
            <p:cNvSpPr/>
            <p:nvPr/>
          </p:nvSpPr>
          <p:spPr bwMode="black">
            <a:xfrm>
              <a:off x="8882009" y="5141344"/>
              <a:ext cx="50092" cy="47627"/>
            </a:xfrm>
            <a:custGeom>
              <a:avLst/>
              <a:gdLst>
                <a:gd name="connsiteX0" fmla="*/ 32837 w 50092"/>
                <a:gd name="connsiteY0" fmla="*/ 0 h 47627"/>
                <a:gd name="connsiteX1" fmla="*/ 17343 w 50092"/>
                <a:gd name="connsiteY1" fmla="*/ 0 h 47627"/>
                <a:gd name="connsiteX2" fmla="*/ 4842 w 50092"/>
                <a:gd name="connsiteY2" fmla="*/ 9067 h 47627"/>
                <a:gd name="connsiteX3" fmla="*/ 0 w 50092"/>
                <a:gd name="connsiteY3" fmla="*/ 23769 h 47627"/>
                <a:gd name="connsiteX4" fmla="*/ 4842 w 50092"/>
                <a:gd name="connsiteY4" fmla="*/ 38472 h 47627"/>
                <a:gd name="connsiteX5" fmla="*/ 17343 w 50092"/>
                <a:gd name="connsiteY5" fmla="*/ 47627 h 47627"/>
                <a:gd name="connsiteX6" fmla="*/ 32837 w 50092"/>
                <a:gd name="connsiteY6" fmla="*/ 47627 h 47627"/>
                <a:gd name="connsiteX7" fmla="*/ 45338 w 50092"/>
                <a:gd name="connsiteY7" fmla="*/ 38472 h 47627"/>
                <a:gd name="connsiteX8" fmla="*/ 50092 w 50092"/>
                <a:gd name="connsiteY8" fmla="*/ 23769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7"/>
                  </a:lnTo>
                  <a:lnTo>
                    <a:pt x="0" y="23769"/>
                  </a:lnTo>
                  <a:lnTo>
                    <a:pt x="4842" y="38472"/>
                  </a:lnTo>
                  <a:lnTo>
                    <a:pt x="17343" y="47627"/>
                  </a:lnTo>
                  <a:lnTo>
                    <a:pt x="32837" y="47627"/>
                  </a:lnTo>
                  <a:lnTo>
                    <a:pt x="45338" y="38472"/>
                  </a:lnTo>
                  <a:lnTo>
                    <a:pt x="50092" y="23769"/>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85" name="Freihandform: Form 230">
              <a:extLst>
                <a:ext uri="{FF2B5EF4-FFF2-40B4-BE49-F238E27FC236}">
                  <a16:creationId xmlns:a16="http://schemas.microsoft.com/office/drawing/2014/main" id="{1D8EDC44-2D28-4275-B56D-0FCD30090BF5}"/>
                </a:ext>
              </a:extLst>
            </p:cNvPr>
            <p:cNvSpPr/>
            <p:nvPr/>
          </p:nvSpPr>
          <p:spPr bwMode="black">
            <a:xfrm>
              <a:off x="9406087" y="5141344"/>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343 w 50092"/>
                <a:gd name="connsiteY5" fmla="*/ 47627 h 47627"/>
                <a:gd name="connsiteX6" fmla="*/ 32749 w 50092"/>
                <a:gd name="connsiteY6" fmla="*/ 47627 h 47627"/>
                <a:gd name="connsiteX7" fmla="*/ 45338 w 50092"/>
                <a:gd name="connsiteY7" fmla="*/ 38472 h 47627"/>
                <a:gd name="connsiteX8" fmla="*/ 50092 w 50092"/>
                <a:gd name="connsiteY8" fmla="*/ 23769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769"/>
                  </a:lnTo>
                  <a:lnTo>
                    <a:pt x="4754" y="38472"/>
                  </a:lnTo>
                  <a:lnTo>
                    <a:pt x="17343" y="47627"/>
                  </a:lnTo>
                  <a:lnTo>
                    <a:pt x="32749" y="47627"/>
                  </a:lnTo>
                  <a:lnTo>
                    <a:pt x="45338" y="38472"/>
                  </a:lnTo>
                  <a:lnTo>
                    <a:pt x="50092" y="23769"/>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86" name="Freihandform: Form 231">
              <a:extLst>
                <a:ext uri="{FF2B5EF4-FFF2-40B4-BE49-F238E27FC236}">
                  <a16:creationId xmlns:a16="http://schemas.microsoft.com/office/drawing/2014/main" id="{B4CD84C0-582F-419B-B343-0094CE86939F}"/>
                </a:ext>
              </a:extLst>
            </p:cNvPr>
            <p:cNvSpPr/>
            <p:nvPr/>
          </p:nvSpPr>
          <p:spPr bwMode="black">
            <a:xfrm>
              <a:off x="9930165" y="5141344"/>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69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769"/>
                  </a:lnTo>
                  <a:lnTo>
                    <a:pt x="4754" y="38472"/>
                  </a:lnTo>
                  <a:lnTo>
                    <a:pt x="17255" y="47627"/>
                  </a:lnTo>
                  <a:lnTo>
                    <a:pt x="32749" y="47627"/>
                  </a:lnTo>
                  <a:lnTo>
                    <a:pt x="45338" y="38472"/>
                  </a:lnTo>
                  <a:lnTo>
                    <a:pt x="50092" y="23769"/>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87" name="Freihandform: Form 232">
              <a:extLst>
                <a:ext uri="{FF2B5EF4-FFF2-40B4-BE49-F238E27FC236}">
                  <a16:creationId xmlns:a16="http://schemas.microsoft.com/office/drawing/2014/main" id="{AFFF5CEF-2450-4203-BFEF-77B56F224BB9}"/>
                </a:ext>
              </a:extLst>
            </p:cNvPr>
            <p:cNvSpPr/>
            <p:nvPr/>
          </p:nvSpPr>
          <p:spPr bwMode="black">
            <a:xfrm>
              <a:off x="10454243" y="5141344"/>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69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769"/>
                  </a:lnTo>
                  <a:lnTo>
                    <a:pt x="4754" y="38472"/>
                  </a:lnTo>
                  <a:lnTo>
                    <a:pt x="17255" y="47627"/>
                  </a:lnTo>
                  <a:lnTo>
                    <a:pt x="32749" y="47627"/>
                  </a:lnTo>
                  <a:lnTo>
                    <a:pt x="45250" y="38472"/>
                  </a:lnTo>
                  <a:lnTo>
                    <a:pt x="50092" y="23769"/>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88" name="Freihandform: Form 233">
              <a:extLst>
                <a:ext uri="{FF2B5EF4-FFF2-40B4-BE49-F238E27FC236}">
                  <a16:creationId xmlns:a16="http://schemas.microsoft.com/office/drawing/2014/main" id="{FE2CFE18-E4B1-486C-A5DA-A597A3E4F47D}"/>
                </a:ext>
              </a:extLst>
            </p:cNvPr>
            <p:cNvSpPr/>
            <p:nvPr/>
          </p:nvSpPr>
          <p:spPr bwMode="black">
            <a:xfrm>
              <a:off x="10978233" y="5141344"/>
              <a:ext cx="50092" cy="47627"/>
            </a:xfrm>
            <a:custGeom>
              <a:avLst/>
              <a:gdLst>
                <a:gd name="connsiteX0" fmla="*/ 32838 w 50092"/>
                <a:gd name="connsiteY0" fmla="*/ 0 h 47627"/>
                <a:gd name="connsiteX1" fmla="*/ 17343 w 50092"/>
                <a:gd name="connsiteY1" fmla="*/ 0 h 47627"/>
                <a:gd name="connsiteX2" fmla="*/ 4842 w 50092"/>
                <a:gd name="connsiteY2" fmla="*/ 9067 h 47627"/>
                <a:gd name="connsiteX3" fmla="*/ 0 w 50092"/>
                <a:gd name="connsiteY3" fmla="*/ 23769 h 47627"/>
                <a:gd name="connsiteX4" fmla="*/ 4842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69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7"/>
                  </a:lnTo>
                  <a:lnTo>
                    <a:pt x="0" y="23769"/>
                  </a:lnTo>
                  <a:lnTo>
                    <a:pt x="4842" y="38472"/>
                  </a:lnTo>
                  <a:lnTo>
                    <a:pt x="17343" y="47627"/>
                  </a:lnTo>
                  <a:lnTo>
                    <a:pt x="32838" y="47627"/>
                  </a:lnTo>
                  <a:lnTo>
                    <a:pt x="45338" y="38472"/>
                  </a:lnTo>
                  <a:lnTo>
                    <a:pt x="50092" y="23769"/>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89" name="Freihandform: Form 234">
              <a:extLst>
                <a:ext uri="{FF2B5EF4-FFF2-40B4-BE49-F238E27FC236}">
                  <a16:creationId xmlns:a16="http://schemas.microsoft.com/office/drawing/2014/main" id="{7C9C9EBC-B92C-4C04-8965-2AF78FFF223C}"/>
                </a:ext>
              </a:extLst>
            </p:cNvPr>
            <p:cNvSpPr/>
            <p:nvPr/>
          </p:nvSpPr>
          <p:spPr bwMode="black">
            <a:xfrm>
              <a:off x="11502311" y="5141344"/>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343 w 50092"/>
                <a:gd name="connsiteY5" fmla="*/ 47627 h 47627"/>
                <a:gd name="connsiteX6" fmla="*/ 32838 w 50092"/>
                <a:gd name="connsiteY6" fmla="*/ 47627 h 47627"/>
                <a:gd name="connsiteX7" fmla="*/ 45338 w 50092"/>
                <a:gd name="connsiteY7" fmla="*/ 38472 h 47627"/>
                <a:gd name="connsiteX8" fmla="*/ 50092 w 50092"/>
                <a:gd name="connsiteY8" fmla="*/ 23769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769"/>
                  </a:lnTo>
                  <a:lnTo>
                    <a:pt x="4754" y="38472"/>
                  </a:lnTo>
                  <a:lnTo>
                    <a:pt x="17343" y="47627"/>
                  </a:lnTo>
                  <a:lnTo>
                    <a:pt x="32838" y="47627"/>
                  </a:lnTo>
                  <a:lnTo>
                    <a:pt x="45338" y="38472"/>
                  </a:lnTo>
                  <a:lnTo>
                    <a:pt x="50092" y="23769"/>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90" name="Freihandform: Form 235">
              <a:extLst>
                <a:ext uri="{FF2B5EF4-FFF2-40B4-BE49-F238E27FC236}">
                  <a16:creationId xmlns:a16="http://schemas.microsoft.com/office/drawing/2014/main" id="{BADE2D91-9AC3-4ABE-B7EF-B0A5CAD77EB5}"/>
                </a:ext>
              </a:extLst>
            </p:cNvPr>
            <p:cNvSpPr/>
            <p:nvPr/>
          </p:nvSpPr>
          <p:spPr bwMode="black">
            <a:xfrm>
              <a:off x="12026389" y="5141344"/>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769 h 47627"/>
                <a:gd name="connsiteX4" fmla="*/ 4754 w 50092"/>
                <a:gd name="connsiteY4" fmla="*/ 38472 h 47627"/>
                <a:gd name="connsiteX5" fmla="*/ 17343 w 50092"/>
                <a:gd name="connsiteY5" fmla="*/ 47627 h 47627"/>
                <a:gd name="connsiteX6" fmla="*/ 32749 w 50092"/>
                <a:gd name="connsiteY6" fmla="*/ 47627 h 47627"/>
                <a:gd name="connsiteX7" fmla="*/ 45339 w 50092"/>
                <a:gd name="connsiteY7" fmla="*/ 38472 h 47627"/>
                <a:gd name="connsiteX8" fmla="*/ 50092 w 50092"/>
                <a:gd name="connsiteY8" fmla="*/ 23769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769"/>
                  </a:lnTo>
                  <a:lnTo>
                    <a:pt x="4754" y="38472"/>
                  </a:lnTo>
                  <a:lnTo>
                    <a:pt x="17343" y="47627"/>
                  </a:lnTo>
                  <a:lnTo>
                    <a:pt x="32749" y="47627"/>
                  </a:lnTo>
                  <a:lnTo>
                    <a:pt x="45339" y="38472"/>
                  </a:lnTo>
                  <a:lnTo>
                    <a:pt x="50092" y="23769"/>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91" name="Freihandform: Form 236">
              <a:extLst>
                <a:ext uri="{FF2B5EF4-FFF2-40B4-BE49-F238E27FC236}">
                  <a16:creationId xmlns:a16="http://schemas.microsoft.com/office/drawing/2014/main" id="{0012C051-9CBB-4CB2-B072-ED4EDC20C583}"/>
                </a:ext>
              </a:extLst>
            </p:cNvPr>
            <p:cNvSpPr/>
            <p:nvPr/>
          </p:nvSpPr>
          <p:spPr bwMode="black">
            <a:xfrm>
              <a:off x="7309863" y="5665334"/>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8 h 47627"/>
                <a:gd name="connsiteX6" fmla="*/ 32749 w 50092"/>
                <a:gd name="connsiteY6" fmla="*/ 47628 h 47627"/>
                <a:gd name="connsiteX7" fmla="*/ 45339 w 50092"/>
                <a:gd name="connsiteY7" fmla="*/ 38560 h 47627"/>
                <a:gd name="connsiteX8" fmla="*/ 50092 w 50092"/>
                <a:gd name="connsiteY8" fmla="*/ 23858 h 47627"/>
                <a:gd name="connsiteX9" fmla="*/ 45339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8"/>
                  </a:lnTo>
                  <a:lnTo>
                    <a:pt x="32749" y="47628"/>
                  </a:lnTo>
                  <a:lnTo>
                    <a:pt x="45339" y="38560"/>
                  </a:lnTo>
                  <a:lnTo>
                    <a:pt x="50092" y="23858"/>
                  </a:lnTo>
                  <a:lnTo>
                    <a:pt x="45339" y="9156"/>
                  </a:lnTo>
                  <a:close/>
                </a:path>
              </a:pathLst>
            </a:custGeom>
            <a:grpFill/>
            <a:ln w="8803" cap="flat">
              <a:noFill/>
              <a:prstDash val="solid"/>
              <a:miter/>
            </a:ln>
          </p:spPr>
          <p:txBody>
            <a:bodyPr lIns="0" tIns="0" rIns="0" bIns="0" rtlCol="0" anchor="ctr"/>
            <a:lstStyle/>
            <a:p>
              <a:endParaRPr lang="en-GB" sz="1350" dirty="0"/>
            </a:p>
          </p:txBody>
        </p:sp>
        <p:sp>
          <p:nvSpPr>
            <p:cNvPr id="92" name="Freihandform: Form 237">
              <a:extLst>
                <a:ext uri="{FF2B5EF4-FFF2-40B4-BE49-F238E27FC236}">
                  <a16:creationId xmlns:a16="http://schemas.microsoft.com/office/drawing/2014/main" id="{25C71202-E0F0-4F0C-9705-18328125D73E}"/>
                </a:ext>
              </a:extLst>
            </p:cNvPr>
            <p:cNvSpPr/>
            <p:nvPr/>
          </p:nvSpPr>
          <p:spPr bwMode="black">
            <a:xfrm>
              <a:off x="7833941" y="5665334"/>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8"/>
                  </a:lnTo>
                  <a:lnTo>
                    <a:pt x="32749" y="47628"/>
                  </a:lnTo>
                  <a:lnTo>
                    <a:pt x="45250" y="38560"/>
                  </a:lnTo>
                  <a:lnTo>
                    <a:pt x="50092" y="23858"/>
                  </a:lnTo>
                  <a:lnTo>
                    <a:pt x="45250" y="9156"/>
                  </a:lnTo>
                  <a:close/>
                </a:path>
              </a:pathLst>
            </a:custGeom>
            <a:grpFill/>
            <a:ln w="8803" cap="flat">
              <a:noFill/>
              <a:prstDash val="solid"/>
              <a:miter/>
            </a:ln>
          </p:spPr>
          <p:txBody>
            <a:bodyPr lIns="0" tIns="0" rIns="0" bIns="0" rtlCol="0" anchor="ctr"/>
            <a:lstStyle/>
            <a:p>
              <a:endParaRPr lang="en-GB" sz="1350" dirty="0"/>
            </a:p>
          </p:txBody>
        </p:sp>
        <p:sp>
          <p:nvSpPr>
            <p:cNvPr id="93" name="Freihandform: Form 238">
              <a:extLst>
                <a:ext uri="{FF2B5EF4-FFF2-40B4-BE49-F238E27FC236}">
                  <a16:creationId xmlns:a16="http://schemas.microsoft.com/office/drawing/2014/main" id="{52BAF21F-9D1A-4A98-9971-D180EEE33A0B}"/>
                </a:ext>
              </a:extLst>
            </p:cNvPr>
            <p:cNvSpPr/>
            <p:nvPr/>
          </p:nvSpPr>
          <p:spPr bwMode="black">
            <a:xfrm>
              <a:off x="8358019" y="5665334"/>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8"/>
                  </a:lnTo>
                  <a:lnTo>
                    <a:pt x="32749" y="47628"/>
                  </a:lnTo>
                  <a:lnTo>
                    <a:pt x="45250" y="38560"/>
                  </a:lnTo>
                  <a:lnTo>
                    <a:pt x="50092" y="23858"/>
                  </a:lnTo>
                  <a:lnTo>
                    <a:pt x="45250" y="9156"/>
                  </a:lnTo>
                  <a:close/>
                </a:path>
              </a:pathLst>
            </a:custGeom>
            <a:grpFill/>
            <a:ln w="8803" cap="flat">
              <a:noFill/>
              <a:prstDash val="solid"/>
              <a:miter/>
            </a:ln>
          </p:spPr>
          <p:txBody>
            <a:bodyPr lIns="0" tIns="0" rIns="0" bIns="0" rtlCol="0" anchor="ctr"/>
            <a:lstStyle/>
            <a:p>
              <a:endParaRPr lang="en-GB" sz="1350" dirty="0"/>
            </a:p>
          </p:txBody>
        </p:sp>
        <p:sp>
          <p:nvSpPr>
            <p:cNvPr id="94" name="Freihandform: Form 239">
              <a:extLst>
                <a:ext uri="{FF2B5EF4-FFF2-40B4-BE49-F238E27FC236}">
                  <a16:creationId xmlns:a16="http://schemas.microsoft.com/office/drawing/2014/main" id="{A13CA3F3-340E-4C4D-9419-72DE830D6076}"/>
                </a:ext>
              </a:extLst>
            </p:cNvPr>
            <p:cNvSpPr/>
            <p:nvPr/>
          </p:nvSpPr>
          <p:spPr bwMode="black">
            <a:xfrm>
              <a:off x="8882009" y="5665334"/>
              <a:ext cx="50092" cy="47627"/>
            </a:xfrm>
            <a:custGeom>
              <a:avLst/>
              <a:gdLst>
                <a:gd name="connsiteX0" fmla="*/ 32837 w 50092"/>
                <a:gd name="connsiteY0" fmla="*/ 0 h 47627"/>
                <a:gd name="connsiteX1" fmla="*/ 17343 w 50092"/>
                <a:gd name="connsiteY1" fmla="*/ 0 h 47627"/>
                <a:gd name="connsiteX2" fmla="*/ 4842 w 50092"/>
                <a:gd name="connsiteY2" fmla="*/ 9156 h 47627"/>
                <a:gd name="connsiteX3" fmla="*/ 0 w 50092"/>
                <a:gd name="connsiteY3" fmla="*/ 23858 h 47627"/>
                <a:gd name="connsiteX4" fmla="*/ 4842 w 50092"/>
                <a:gd name="connsiteY4" fmla="*/ 38560 h 47627"/>
                <a:gd name="connsiteX5" fmla="*/ 17343 w 50092"/>
                <a:gd name="connsiteY5" fmla="*/ 47628 h 47627"/>
                <a:gd name="connsiteX6" fmla="*/ 32837 w 50092"/>
                <a:gd name="connsiteY6" fmla="*/ 47628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156"/>
                  </a:lnTo>
                  <a:lnTo>
                    <a:pt x="0" y="23858"/>
                  </a:lnTo>
                  <a:lnTo>
                    <a:pt x="4842" y="38560"/>
                  </a:lnTo>
                  <a:lnTo>
                    <a:pt x="17343" y="47628"/>
                  </a:lnTo>
                  <a:lnTo>
                    <a:pt x="32837" y="47628"/>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95" name="Freihandform: Form 240">
              <a:extLst>
                <a:ext uri="{FF2B5EF4-FFF2-40B4-BE49-F238E27FC236}">
                  <a16:creationId xmlns:a16="http://schemas.microsoft.com/office/drawing/2014/main" id="{94654B4C-4078-4653-999F-D415A9F61CFD}"/>
                </a:ext>
              </a:extLst>
            </p:cNvPr>
            <p:cNvSpPr/>
            <p:nvPr/>
          </p:nvSpPr>
          <p:spPr bwMode="black">
            <a:xfrm>
              <a:off x="9406087" y="5665334"/>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8 h 47627"/>
                <a:gd name="connsiteX6" fmla="*/ 32749 w 50092"/>
                <a:gd name="connsiteY6" fmla="*/ 47628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8"/>
                  </a:lnTo>
                  <a:lnTo>
                    <a:pt x="32749" y="47628"/>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96" name="Freihandform: Form 241">
              <a:extLst>
                <a:ext uri="{FF2B5EF4-FFF2-40B4-BE49-F238E27FC236}">
                  <a16:creationId xmlns:a16="http://schemas.microsoft.com/office/drawing/2014/main" id="{7CC59467-DFA0-43CB-9F38-1A4EDB7AC389}"/>
                </a:ext>
              </a:extLst>
            </p:cNvPr>
            <p:cNvSpPr/>
            <p:nvPr/>
          </p:nvSpPr>
          <p:spPr bwMode="black">
            <a:xfrm>
              <a:off x="9930165" y="5665334"/>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8 h 47627"/>
                <a:gd name="connsiteX6" fmla="*/ 32749 w 50092"/>
                <a:gd name="connsiteY6" fmla="*/ 47628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8"/>
                  </a:lnTo>
                  <a:lnTo>
                    <a:pt x="32749" y="47628"/>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97" name="Freihandform: Form 242">
              <a:extLst>
                <a:ext uri="{FF2B5EF4-FFF2-40B4-BE49-F238E27FC236}">
                  <a16:creationId xmlns:a16="http://schemas.microsoft.com/office/drawing/2014/main" id="{9C72F1B0-407F-48F7-8F6A-30BEE5754C39}"/>
                </a:ext>
              </a:extLst>
            </p:cNvPr>
            <p:cNvSpPr/>
            <p:nvPr/>
          </p:nvSpPr>
          <p:spPr bwMode="black">
            <a:xfrm>
              <a:off x="10454243" y="5665334"/>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858 h 47627"/>
                <a:gd name="connsiteX9" fmla="*/ 45250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8"/>
                  </a:lnTo>
                  <a:lnTo>
                    <a:pt x="32749" y="47628"/>
                  </a:lnTo>
                  <a:lnTo>
                    <a:pt x="45250" y="38560"/>
                  </a:lnTo>
                  <a:lnTo>
                    <a:pt x="50092" y="23858"/>
                  </a:lnTo>
                  <a:lnTo>
                    <a:pt x="45250" y="9156"/>
                  </a:lnTo>
                  <a:close/>
                </a:path>
              </a:pathLst>
            </a:custGeom>
            <a:grpFill/>
            <a:ln w="8803" cap="flat">
              <a:noFill/>
              <a:prstDash val="solid"/>
              <a:miter/>
            </a:ln>
          </p:spPr>
          <p:txBody>
            <a:bodyPr lIns="0" tIns="0" rIns="0" bIns="0" rtlCol="0" anchor="ctr"/>
            <a:lstStyle/>
            <a:p>
              <a:endParaRPr lang="en-GB" sz="1350" dirty="0"/>
            </a:p>
          </p:txBody>
        </p:sp>
        <p:sp>
          <p:nvSpPr>
            <p:cNvPr id="98" name="Freihandform: Form 243">
              <a:extLst>
                <a:ext uri="{FF2B5EF4-FFF2-40B4-BE49-F238E27FC236}">
                  <a16:creationId xmlns:a16="http://schemas.microsoft.com/office/drawing/2014/main" id="{87E540AA-BD45-4481-93B6-D8130542984C}"/>
                </a:ext>
              </a:extLst>
            </p:cNvPr>
            <p:cNvSpPr/>
            <p:nvPr/>
          </p:nvSpPr>
          <p:spPr bwMode="black">
            <a:xfrm>
              <a:off x="10978233" y="5665334"/>
              <a:ext cx="50092" cy="47627"/>
            </a:xfrm>
            <a:custGeom>
              <a:avLst/>
              <a:gdLst>
                <a:gd name="connsiteX0" fmla="*/ 32838 w 50092"/>
                <a:gd name="connsiteY0" fmla="*/ 0 h 47627"/>
                <a:gd name="connsiteX1" fmla="*/ 17343 w 50092"/>
                <a:gd name="connsiteY1" fmla="*/ 0 h 47627"/>
                <a:gd name="connsiteX2" fmla="*/ 4842 w 50092"/>
                <a:gd name="connsiteY2" fmla="*/ 9156 h 47627"/>
                <a:gd name="connsiteX3" fmla="*/ 0 w 50092"/>
                <a:gd name="connsiteY3" fmla="*/ 23858 h 47627"/>
                <a:gd name="connsiteX4" fmla="*/ 4842 w 50092"/>
                <a:gd name="connsiteY4" fmla="*/ 38560 h 47627"/>
                <a:gd name="connsiteX5" fmla="*/ 17343 w 50092"/>
                <a:gd name="connsiteY5" fmla="*/ 47628 h 47627"/>
                <a:gd name="connsiteX6" fmla="*/ 32838 w 50092"/>
                <a:gd name="connsiteY6" fmla="*/ 47628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156"/>
                  </a:lnTo>
                  <a:lnTo>
                    <a:pt x="0" y="23858"/>
                  </a:lnTo>
                  <a:lnTo>
                    <a:pt x="4842" y="38560"/>
                  </a:lnTo>
                  <a:lnTo>
                    <a:pt x="17343" y="47628"/>
                  </a:lnTo>
                  <a:lnTo>
                    <a:pt x="32838" y="47628"/>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99" name="Freihandform: Form 244">
              <a:extLst>
                <a:ext uri="{FF2B5EF4-FFF2-40B4-BE49-F238E27FC236}">
                  <a16:creationId xmlns:a16="http://schemas.microsoft.com/office/drawing/2014/main" id="{E010C1AD-FA1C-4C2D-BEE4-C778B364E676}"/>
                </a:ext>
              </a:extLst>
            </p:cNvPr>
            <p:cNvSpPr/>
            <p:nvPr/>
          </p:nvSpPr>
          <p:spPr bwMode="black">
            <a:xfrm>
              <a:off x="11502311" y="5665334"/>
              <a:ext cx="50092" cy="47627"/>
            </a:xfrm>
            <a:custGeom>
              <a:avLst/>
              <a:gdLst>
                <a:gd name="connsiteX0" fmla="*/ 32838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8 h 47627"/>
                <a:gd name="connsiteX6" fmla="*/ 32838 w 50092"/>
                <a:gd name="connsiteY6" fmla="*/ 47628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156"/>
                  </a:lnTo>
                  <a:lnTo>
                    <a:pt x="0" y="23858"/>
                  </a:lnTo>
                  <a:lnTo>
                    <a:pt x="4754" y="38560"/>
                  </a:lnTo>
                  <a:lnTo>
                    <a:pt x="17343" y="47628"/>
                  </a:lnTo>
                  <a:lnTo>
                    <a:pt x="32838" y="47628"/>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sp>
          <p:nvSpPr>
            <p:cNvPr id="100" name="Freihandform: Form 245">
              <a:extLst>
                <a:ext uri="{FF2B5EF4-FFF2-40B4-BE49-F238E27FC236}">
                  <a16:creationId xmlns:a16="http://schemas.microsoft.com/office/drawing/2014/main" id="{D8F30B08-063D-42D0-87FD-5FD70A50512C}"/>
                </a:ext>
              </a:extLst>
            </p:cNvPr>
            <p:cNvSpPr/>
            <p:nvPr/>
          </p:nvSpPr>
          <p:spPr bwMode="black">
            <a:xfrm>
              <a:off x="12026389" y="5665334"/>
              <a:ext cx="50092" cy="47627"/>
            </a:xfrm>
            <a:custGeom>
              <a:avLst/>
              <a:gdLst>
                <a:gd name="connsiteX0" fmla="*/ 32749 w 50092"/>
                <a:gd name="connsiteY0" fmla="*/ 0 h 47627"/>
                <a:gd name="connsiteX1" fmla="*/ 17343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343 w 50092"/>
                <a:gd name="connsiteY5" fmla="*/ 47628 h 47627"/>
                <a:gd name="connsiteX6" fmla="*/ 32749 w 50092"/>
                <a:gd name="connsiteY6" fmla="*/ 47628 h 47627"/>
                <a:gd name="connsiteX7" fmla="*/ 45339 w 50092"/>
                <a:gd name="connsiteY7" fmla="*/ 38560 h 47627"/>
                <a:gd name="connsiteX8" fmla="*/ 50092 w 50092"/>
                <a:gd name="connsiteY8" fmla="*/ 23858 h 47627"/>
                <a:gd name="connsiteX9" fmla="*/ 45339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156"/>
                  </a:lnTo>
                  <a:lnTo>
                    <a:pt x="0" y="23858"/>
                  </a:lnTo>
                  <a:lnTo>
                    <a:pt x="4754" y="38560"/>
                  </a:lnTo>
                  <a:lnTo>
                    <a:pt x="17343" y="47628"/>
                  </a:lnTo>
                  <a:lnTo>
                    <a:pt x="32749" y="47628"/>
                  </a:lnTo>
                  <a:lnTo>
                    <a:pt x="45339" y="38560"/>
                  </a:lnTo>
                  <a:lnTo>
                    <a:pt x="50092" y="23858"/>
                  </a:lnTo>
                  <a:lnTo>
                    <a:pt x="45339" y="9156"/>
                  </a:lnTo>
                  <a:close/>
                </a:path>
              </a:pathLst>
            </a:custGeom>
            <a:grpFill/>
            <a:ln w="8803" cap="flat">
              <a:noFill/>
              <a:prstDash val="solid"/>
              <a:miter/>
            </a:ln>
          </p:spPr>
          <p:txBody>
            <a:bodyPr lIns="0" tIns="0" rIns="0" bIns="0" rtlCol="0" anchor="ctr"/>
            <a:lstStyle/>
            <a:p>
              <a:endParaRPr lang="en-GB" sz="1350" dirty="0"/>
            </a:p>
          </p:txBody>
        </p:sp>
        <p:sp>
          <p:nvSpPr>
            <p:cNvPr id="101" name="Freihandform: Form 246">
              <a:extLst>
                <a:ext uri="{FF2B5EF4-FFF2-40B4-BE49-F238E27FC236}">
                  <a16:creationId xmlns:a16="http://schemas.microsoft.com/office/drawing/2014/main" id="{5092DA67-2616-423A-9EB9-67E11AD19B4E}"/>
                </a:ext>
              </a:extLst>
            </p:cNvPr>
            <p:cNvSpPr/>
            <p:nvPr/>
          </p:nvSpPr>
          <p:spPr bwMode="black">
            <a:xfrm>
              <a:off x="7309863" y="6189412"/>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grpFill/>
            <a:ln w="8803" cap="flat">
              <a:noFill/>
              <a:prstDash val="solid"/>
              <a:miter/>
            </a:ln>
          </p:spPr>
          <p:txBody>
            <a:bodyPr lIns="0" tIns="0" rIns="0" bIns="0" rtlCol="0" anchor="ctr"/>
            <a:lstStyle/>
            <a:p>
              <a:endParaRPr lang="en-GB" sz="1350" dirty="0"/>
            </a:p>
          </p:txBody>
        </p:sp>
        <p:sp>
          <p:nvSpPr>
            <p:cNvPr id="102" name="Freihandform: Form 247">
              <a:extLst>
                <a:ext uri="{FF2B5EF4-FFF2-40B4-BE49-F238E27FC236}">
                  <a16:creationId xmlns:a16="http://schemas.microsoft.com/office/drawing/2014/main" id="{9E2A1BD4-D016-46C1-A299-EC99C6BECF26}"/>
                </a:ext>
              </a:extLst>
            </p:cNvPr>
            <p:cNvSpPr/>
            <p:nvPr/>
          </p:nvSpPr>
          <p:spPr bwMode="black">
            <a:xfrm>
              <a:off x="7833941" y="6189412"/>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103" name="Freihandform: Form 248">
              <a:extLst>
                <a:ext uri="{FF2B5EF4-FFF2-40B4-BE49-F238E27FC236}">
                  <a16:creationId xmlns:a16="http://schemas.microsoft.com/office/drawing/2014/main" id="{3B42590C-A46D-40D1-91D6-CE9341D76AC7}"/>
                </a:ext>
              </a:extLst>
            </p:cNvPr>
            <p:cNvSpPr/>
            <p:nvPr/>
          </p:nvSpPr>
          <p:spPr bwMode="black">
            <a:xfrm>
              <a:off x="8358019" y="6189412"/>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104" name="Freihandform: Form 249">
              <a:extLst>
                <a:ext uri="{FF2B5EF4-FFF2-40B4-BE49-F238E27FC236}">
                  <a16:creationId xmlns:a16="http://schemas.microsoft.com/office/drawing/2014/main" id="{903630D9-5449-421F-B482-0BA318617A38}"/>
                </a:ext>
              </a:extLst>
            </p:cNvPr>
            <p:cNvSpPr/>
            <p:nvPr/>
          </p:nvSpPr>
          <p:spPr bwMode="black">
            <a:xfrm>
              <a:off x="8882009" y="6189412"/>
              <a:ext cx="50092" cy="47627"/>
            </a:xfrm>
            <a:custGeom>
              <a:avLst/>
              <a:gdLst>
                <a:gd name="connsiteX0" fmla="*/ 32837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7"/>
                  </a:lnTo>
                  <a:lnTo>
                    <a:pt x="0" y="23857"/>
                  </a:lnTo>
                  <a:lnTo>
                    <a:pt x="4842" y="38560"/>
                  </a:lnTo>
                  <a:lnTo>
                    <a:pt x="17343" y="47627"/>
                  </a:lnTo>
                  <a:lnTo>
                    <a:pt x="32837"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05" name="Freihandform: Form 250">
              <a:extLst>
                <a:ext uri="{FF2B5EF4-FFF2-40B4-BE49-F238E27FC236}">
                  <a16:creationId xmlns:a16="http://schemas.microsoft.com/office/drawing/2014/main" id="{525EE76E-B327-42DA-9334-718CE5AF26AE}"/>
                </a:ext>
              </a:extLst>
            </p:cNvPr>
            <p:cNvSpPr/>
            <p:nvPr/>
          </p:nvSpPr>
          <p:spPr bwMode="black">
            <a:xfrm>
              <a:off x="9406087" y="6189412"/>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06" name="Freihandform: Form 251">
              <a:extLst>
                <a:ext uri="{FF2B5EF4-FFF2-40B4-BE49-F238E27FC236}">
                  <a16:creationId xmlns:a16="http://schemas.microsoft.com/office/drawing/2014/main" id="{4AE8C3E4-61BD-433A-8FE9-D36C55E2C9C0}"/>
                </a:ext>
              </a:extLst>
            </p:cNvPr>
            <p:cNvSpPr/>
            <p:nvPr/>
          </p:nvSpPr>
          <p:spPr bwMode="black">
            <a:xfrm>
              <a:off x="9930165" y="6189412"/>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07" name="Freihandform: Form 252">
              <a:extLst>
                <a:ext uri="{FF2B5EF4-FFF2-40B4-BE49-F238E27FC236}">
                  <a16:creationId xmlns:a16="http://schemas.microsoft.com/office/drawing/2014/main" id="{5055B273-492F-4C9D-AD2E-0B63DB005202}"/>
                </a:ext>
              </a:extLst>
            </p:cNvPr>
            <p:cNvSpPr/>
            <p:nvPr/>
          </p:nvSpPr>
          <p:spPr bwMode="black">
            <a:xfrm>
              <a:off x="10454243" y="6189412"/>
              <a:ext cx="50092" cy="47627"/>
            </a:xfrm>
            <a:custGeom>
              <a:avLst/>
              <a:gdLst>
                <a:gd name="connsiteX0" fmla="*/ 32749 w 50092"/>
                <a:gd name="connsiteY0" fmla="*/ 0 h 47627"/>
                <a:gd name="connsiteX1" fmla="*/ 17255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7 h 47627"/>
                <a:gd name="connsiteX9" fmla="*/ 45250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7"/>
                  </a:lnTo>
                  <a:lnTo>
                    <a:pt x="0" y="23857"/>
                  </a:lnTo>
                  <a:lnTo>
                    <a:pt x="4754" y="38560"/>
                  </a:lnTo>
                  <a:lnTo>
                    <a:pt x="17255" y="47627"/>
                  </a:lnTo>
                  <a:lnTo>
                    <a:pt x="32749" y="47627"/>
                  </a:lnTo>
                  <a:lnTo>
                    <a:pt x="45250" y="38560"/>
                  </a:lnTo>
                  <a:lnTo>
                    <a:pt x="50092" y="23857"/>
                  </a:lnTo>
                  <a:lnTo>
                    <a:pt x="45250" y="9067"/>
                  </a:lnTo>
                  <a:close/>
                </a:path>
              </a:pathLst>
            </a:custGeom>
            <a:grpFill/>
            <a:ln w="8803" cap="flat">
              <a:noFill/>
              <a:prstDash val="solid"/>
              <a:miter/>
            </a:ln>
          </p:spPr>
          <p:txBody>
            <a:bodyPr lIns="0" tIns="0" rIns="0" bIns="0" rtlCol="0" anchor="ctr"/>
            <a:lstStyle/>
            <a:p>
              <a:endParaRPr lang="en-GB" sz="1350" dirty="0"/>
            </a:p>
          </p:txBody>
        </p:sp>
        <p:sp>
          <p:nvSpPr>
            <p:cNvPr id="108" name="Freihandform: Form 253">
              <a:extLst>
                <a:ext uri="{FF2B5EF4-FFF2-40B4-BE49-F238E27FC236}">
                  <a16:creationId xmlns:a16="http://schemas.microsoft.com/office/drawing/2014/main" id="{754ECEBA-A7AD-453F-A50F-1B3A6810B498}"/>
                </a:ext>
              </a:extLst>
            </p:cNvPr>
            <p:cNvSpPr/>
            <p:nvPr/>
          </p:nvSpPr>
          <p:spPr bwMode="black">
            <a:xfrm>
              <a:off x="10978233" y="6189412"/>
              <a:ext cx="50092" cy="47627"/>
            </a:xfrm>
            <a:custGeom>
              <a:avLst/>
              <a:gdLst>
                <a:gd name="connsiteX0" fmla="*/ 32838 w 50092"/>
                <a:gd name="connsiteY0" fmla="*/ 0 h 47627"/>
                <a:gd name="connsiteX1" fmla="*/ 17343 w 50092"/>
                <a:gd name="connsiteY1" fmla="*/ 0 h 47627"/>
                <a:gd name="connsiteX2" fmla="*/ 4842 w 50092"/>
                <a:gd name="connsiteY2" fmla="*/ 9067 h 47627"/>
                <a:gd name="connsiteX3" fmla="*/ 0 w 50092"/>
                <a:gd name="connsiteY3" fmla="*/ 23857 h 47627"/>
                <a:gd name="connsiteX4" fmla="*/ 4842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7"/>
                  </a:lnTo>
                  <a:lnTo>
                    <a:pt x="0" y="23857"/>
                  </a:lnTo>
                  <a:lnTo>
                    <a:pt x="4842"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09" name="Freihandform: Form 254">
              <a:extLst>
                <a:ext uri="{FF2B5EF4-FFF2-40B4-BE49-F238E27FC236}">
                  <a16:creationId xmlns:a16="http://schemas.microsoft.com/office/drawing/2014/main" id="{31DF849F-1D42-466E-B974-26D0E9B6FAD3}"/>
                </a:ext>
              </a:extLst>
            </p:cNvPr>
            <p:cNvSpPr/>
            <p:nvPr/>
          </p:nvSpPr>
          <p:spPr bwMode="black">
            <a:xfrm>
              <a:off x="11502311" y="6189412"/>
              <a:ext cx="50092" cy="47627"/>
            </a:xfrm>
            <a:custGeom>
              <a:avLst/>
              <a:gdLst>
                <a:gd name="connsiteX0" fmla="*/ 32838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838 w 50092"/>
                <a:gd name="connsiteY6" fmla="*/ 47627 h 47627"/>
                <a:gd name="connsiteX7" fmla="*/ 45338 w 50092"/>
                <a:gd name="connsiteY7" fmla="*/ 38560 h 47627"/>
                <a:gd name="connsiteX8" fmla="*/ 50092 w 50092"/>
                <a:gd name="connsiteY8" fmla="*/ 23857 h 47627"/>
                <a:gd name="connsiteX9" fmla="*/ 45338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7"/>
                  </a:lnTo>
                  <a:lnTo>
                    <a:pt x="0" y="23857"/>
                  </a:lnTo>
                  <a:lnTo>
                    <a:pt x="4754" y="38560"/>
                  </a:lnTo>
                  <a:lnTo>
                    <a:pt x="17343" y="47627"/>
                  </a:lnTo>
                  <a:lnTo>
                    <a:pt x="32838" y="47627"/>
                  </a:lnTo>
                  <a:lnTo>
                    <a:pt x="45338" y="38560"/>
                  </a:lnTo>
                  <a:lnTo>
                    <a:pt x="50092" y="23857"/>
                  </a:lnTo>
                  <a:lnTo>
                    <a:pt x="45338" y="9067"/>
                  </a:lnTo>
                  <a:close/>
                </a:path>
              </a:pathLst>
            </a:custGeom>
            <a:grpFill/>
            <a:ln w="8803" cap="flat">
              <a:noFill/>
              <a:prstDash val="solid"/>
              <a:miter/>
            </a:ln>
          </p:spPr>
          <p:txBody>
            <a:bodyPr lIns="0" tIns="0" rIns="0" bIns="0" rtlCol="0" anchor="ctr"/>
            <a:lstStyle/>
            <a:p>
              <a:endParaRPr lang="en-GB" sz="1350" dirty="0"/>
            </a:p>
          </p:txBody>
        </p:sp>
        <p:sp>
          <p:nvSpPr>
            <p:cNvPr id="110" name="Freihandform: Form 255">
              <a:extLst>
                <a:ext uri="{FF2B5EF4-FFF2-40B4-BE49-F238E27FC236}">
                  <a16:creationId xmlns:a16="http://schemas.microsoft.com/office/drawing/2014/main" id="{5893C9A2-CDAA-4266-AD09-D4E0EEF50940}"/>
                </a:ext>
              </a:extLst>
            </p:cNvPr>
            <p:cNvSpPr/>
            <p:nvPr/>
          </p:nvSpPr>
          <p:spPr bwMode="black">
            <a:xfrm>
              <a:off x="12026389" y="6189412"/>
              <a:ext cx="50092" cy="47627"/>
            </a:xfrm>
            <a:custGeom>
              <a:avLst/>
              <a:gdLst>
                <a:gd name="connsiteX0" fmla="*/ 32749 w 50092"/>
                <a:gd name="connsiteY0" fmla="*/ 0 h 47627"/>
                <a:gd name="connsiteX1" fmla="*/ 17343 w 50092"/>
                <a:gd name="connsiteY1" fmla="*/ 0 h 47627"/>
                <a:gd name="connsiteX2" fmla="*/ 4754 w 50092"/>
                <a:gd name="connsiteY2" fmla="*/ 9067 h 47627"/>
                <a:gd name="connsiteX3" fmla="*/ 0 w 50092"/>
                <a:gd name="connsiteY3" fmla="*/ 23857 h 47627"/>
                <a:gd name="connsiteX4" fmla="*/ 4754 w 50092"/>
                <a:gd name="connsiteY4" fmla="*/ 38560 h 47627"/>
                <a:gd name="connsiteX5" fmla="*/ 17343 w 50092"/>
                <a:gd name="connsiteY5" fmla="*/ 47627 h 47627"/>
                <a:gd name="connsiteX6" fmla="*/ 32749 w 50092"/>
                <a:gd name="connsiteY6" fmla="*/ 47627 h 47627"/>
                <a:gd name="connsiteX7" fmla="*/ 45339 w 50092"/>
                <a:gd name="connsiteY7" fmla="*/ 38560 h 47627"/>
                <a:gd name="connsiteX8" fmla="*/ 50092 w 50092"/>
                <a:gd name="connsiteY8" fmla="*/ 23857 h 47627"/>
                <a:gd name="connsiteX9" fmla="*/ 45339 w 50092"/>
                <a:gd name="connsiteY9" fmla="*/ 9067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7"/>
                  </a:lnTo>
                  <a:lnTo>
                    <a:pt x="0" y="23857"/>
                  </a:lnTo>
                  <a:lnTo>
                    <a:pt x="4754" y="38560"/>
                  </a:lnTo>
                  <a:lnTo>
                    <a:pt x="17343" y="47627"/>
                  </a:lnTo>
                  <a:lnTo>
                    <a:pt x="32749" y="47627"/>
                  </a:lnTo>
                  <a:lnTo>
                    <a:pt x="45339" y="38560"/>
                  </a:lnTo>
                  <a:lnTo>
                    <a:pt x="50092" y="23857"/>
                  </a:lnTo>
                  <a:lnTo>
                    <a:pt x="45339" y="9067"/>
                  </a:lnTo>
                  <a:close/>
                </a:path>
              </a:pathLst>
            </a:custGeom>
            <a:grpFill/>
            <a:ln w="8803" cap="flat">
              <a:noFill/>
              <a:prstDash val="solid"/>
              <a:miter/>
            </a:ln>
          </p:spPr>
          <p:txBody>
            <a:bodyPr lIns="0" tIns="0" rIns="0" bIns="0" rtlCol="0" anchor="ctr"/>
            <a:lstStyle/>
            <a:p>
              <a:endParaRPr lang="en-GB" sz="1350" dirty="0"/>
            </a:p>
          </p:txBody>
        </p:sp>
        <p:grpSp>
          <p:nvGrpSpPr>
            <p:cNvPr id="111" name="Gruppieren 2">
              <a:extLst>
                <a:ext uri="{FF2B5EF4-FFF2-40B4-BE49-F238E27FC236}">
                  <a16:creationId xmlns:a16="http://schemas.microsoft.com/office/drawing/2014/main" id="{A53C8AFB-4CA8-431F-B6DD-82D8E0286FB3}"/>
                </a:ext>
              </a:extLst>
            </p:cNvPr>
            <p:cNvGrpSpPr/>
            <p:nvPr/>
          </p:nvGrpSpPr>
          <p:grpSpPr bwMode="black">
            <a:xfrm>
              <a:off x="7309863" y="6713490"/>
              <a:ext cx="4766618" cy="47627"/>
              <a:chOff x="7309863" y="6713490"/>
              <a:chExt cx="4766618" cy="47627"/>
            </a:xfrm>
            <a:grpFill/>
          </p:grpSpPr>
          <p:sp>
            <p:nvSpPr>
              <p:cNvPr id="132" name="Freihandform: Form 256">
                <a:extLst>
                  <a:ext uri="{FF2B5EF4-FFF2-40B4-BE49-F238E27FC236}">
                    <a16:creationId xmlns:a16="http://schemas.microsoft.com/office/drawing/2014/main" id="{ACE4C0F7-6E0A-4775-8EEC-8C530E705332}"/>
                  </a:ext>
                </a:extLst>
              </p:cNvPr>
              <p:cNvSpPr/>
              <p:nvPr/>
            </p:nvSpPr>
            <p:spPr bwMode="black">
              <a:xfrm>
                <a:off x="7309863" y="671349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8 h 47627"/>
                  <a:gd name="connsiteX6" fmla="*/ 32749 w 50092"/>
                  <a:gd name="connsiteY6" fmla="*/ 47628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8"/>
                    </a:lnTo>
                    <a:lnTo>
                      <a:pt x="32749" y="47628"/>
                    </a:lnTo>
                    <a:lnTo>
                      <a:pt x="45339" y="38560"/>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sp>
            <p:nvSpPr>
              <p:cNvPr id="133" name="Freihandform: Form 257">
                <a:extLst>
                  <a:ext uri="{FF2B5EF4-FFF2-40B4-BE49-F238E27FC236}">
                    <a16:creationId xmlns:a16="http://schemas.microsoft.com/office/drawing/2014/main" id="{6D1E5C3C-27A9-4AFE-8D7A-B3ADBA28CEE9}"/>
                  </a:ext>
                </a:extLst>
              </p:cNvPr>
              <p:cNvSpPr/>
              <p:nvPr/>
            </p:nvSpPr>
            <p:spPr bwMode="black">
              <a:xfrm>
                <a:off x="7833941" y="671349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8"/>
                    </a:lnTo>
                    <a:lnTo>
                      <a:pt x="32749" y="47628"/>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34" name="Freihandform: Form 258">
                <a:extLst>
                  <a:ext uri="{FF2B5EF4-FFF2-40B4-BE49-F238E27FC236}">
                    <a16:creationId xmlns:a16="http://schemas.microsoft.com/office/drawing/2014/main" id="{F7C02A20-CC58-4BD8-A711-1D185ED07C5D}"/>
                  </a:ext>
                </a:extLst>
              </p:cNvPr>
              <p:cNvSpPr/>
              <p:nvPr/>
            </p:nvSpPr>
            <p:spPr bwMode="black">
              <a:xfrm>
                <a:off x="8358019" y="671349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8"/>
                    </a:lnTo>
                    <a:lnTo>
                      <a:pt x="32749" y="47628"/>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35" name="Freihandform: Form 259">
                <a:extLst>
                  <a:ext uri="{FF2B5EF4-FFF2-40B4-BE49-F238E27FC236}">
                    <a16:creationId xmlns:a16="http://schemas.microsoft.com/office/drawing/2014/main" id="{C6CD73AE-1D2D-4CA7-B6E5-7F1B0C8AF584}"/>
                  </a:ext>
                </a:extLst>
              </p:cNvPr>
              <p:cNvSpPr/>
              <p:nvPr/>
            </p:nvSpPr>
            <p:spPr bwMode="black">
              <a:xfrm>
                <a:off x="8882009" y="6713490"/>
                <a:ext cx="50092" cy="47627"/>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8 h 47627"/>
                  <a:gd name="connsiteX6" fmla="*/ 32837 w 50092"/>
                  <a:gd name="connsiteY6" fmla="*/ 47628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560"/>
                    </a:lnTo>
                    <a:lnTo>
                      <a:pt x="17343" y="47628"/>
                    </a:lnTo>
                    <a:lnTo>
                      <a:pt x="32837" y="47628"/>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36" name="Freihandform: Form 260">
                <a:extLst>
                  <a:ext uri="{FF2B5EF4-FFF2-40B4-BE49-F238E27FC236}">
                    <a16:creationId xmlns:a16="http://schemas.microsoft.com/office/drawing/2014/main" id="{FCF58FCB-6EBA-481B-AC0A-C3ACDC9FC656}"/>
                  </a:ext>
                </a:extLst>
              </p:cNvPr>
              <p:cNvSpPr/>
              <p:nvPr/>
            </p:nvSpPr>
            <p:spPr bwMode="black">
              <a:xfrm>
                <a:off x="9406087" y="671349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8 h 47627"/>
                  <a:gd name="connsiteX6" fmla="*/ 32749 w 50092"/>
                  <a:gd name="connsiteY6" fmla="*/ 47628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8"/>
                    </a:lnTo>
                    <a:lnTo>
                      <a:pt x="32749" y="47628"/>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37" name="Freihandform: Form 261">
                <a:extLst>
                  <a:ext uri="{FF2B5EF4-FFF2-40B4-BE49-F238E27FC236}">
                    <a16:creationId xmlns:a16="http://schemas.microsoft.com/office/drawing/2014/main" id="{7DD49138-DED7-4FE2-87A9-59FA2185F09E}"/>
                  </a:ext>
                </a:extLst>
              </p:cNvPr>
              <p:cNvSpPr/>
              <p:nvPr/>
            </p:nvSpPr>
            <p:spPr bwMode="black">
              <a:xfrm>
                <a:off x="9930165" y="671349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8 h 47627"/>
                  <a:gd name="connsiteX6" fmla="*/ 32749 w 50092"/>
                  <a:gd name="connsiteY6" fmla="*/ 47628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8"/>
                    </a:lnTo>
                    <a:lnTo>
                      <a:pt x="32749" y="47628"/>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38" name="Freihandform: Form 262">
                <a:extLst>
                  <a:ext uri="{FF2B5EF4-FFF2-40B4-BE49-F238E27FC236}">
                    <a16:creationId xmlns:a16="http://schemas.microsoft.com/office/drawing/2014/main" id="{68C8382A-DE88-4D98-BF94-DC64CE910FE2}"/>
                  </a:ext>
                </a:extLst>
              </p:cNvPr>
              <p:cNvSpPr/>
              <p:nvPr/>
            </p:nvSpPr>
            <p:spPr bwMode="black">
              <a:xfrm>
                <a:off x="10454243" y="6713490"/>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8 h 47627"/>
                  <a:gd name="connsiteX6" fmla="*/ 32749 w 50092"/>
                  <a:gd name="connsiteY6" fmla="*/ 47628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8"/>
                    </a:lnTo>
                    <a:lnTo>
                      <a:pt x="32749" y="47628"/>
                    </a:lnTo>
                    <a:lnTo>
                      <a:pt x="45250" y="38560"/>
                    </a:lnTo>
                    <a:lnTo>
                      <a:pt x="50092" y="23770"/>
                    </a:lnTo>
                    <a:lnTo>
                      <a:pt x="45250" y="9068"/>
                    </a:lnTo>
                    <a:close/>
                  </a:path>
                </a:pathLst>
              </a:custGeom>
              <a:grpFill/>
              <a:ln w="8803" cap="flat">
                <a:noFill/>
                <a:prstDash val="solid"/>
                <a:miter/>
              </a:ln>
            </p:spPr>
            <p:txBody>
              <a:bodyPr lIns="0" tIns="0" rIns="0" bIns="0" rtlCol="0" anchor="ctr"/>
              <a:lstStyle/>
              <a:p>
                <a:endParaRPr lang="en-GB" sz="1350" dirty="0"/>
              </a:p>
            </p:txBody>
          </p:sp>
          <p:sp>
            <p:nvSpPr>
              <p:cNvPr id="139" name="Freihandform: Form 263">
                <a:extLst>
                  <a:ext uri="{FF2B5EF4-FFF2-40B4-BE49-F238E27FC236}">
                    <a16:creationId xmlns:a16="http://schemas.microsoft.com/office/drawing/2014/main" id="{80405162-4193-41E7-8D6C-40DE34EBAF51}"/>
                  </a:ext>
                </a:extLst>
              </p:cNvPr>
              <p:cNvSpPr/>
              <p:nvPr/>
            </p:nvSpPr>
            <p:spPr bwMode="black">
              <a:xfrm>
                <a:off x="10978233" y="6713490"/>
                <a:ext cx="50092" cy="47627"/>
              </a:xfrm>
              <a:custGeom>
                <a:avLst/>
                <a:gdLst>
                  <a:gd name="connsiteX0" fmla="*/ 32838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8 h 47627"/>
                  <a:gd name="connsiteX6" fmla="*/ 32838 w 50092"/>
                  <a:gd name="connsiteY6" fmla="*/ 47628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842" y="9068"/>
                    </a:lnTo>
                    <a:lnTo>
                      <a:pt x="0" y="23770"/>
                    </a:lnTo>
                    <a:lnTo>
                      <a:pt x="4842" y="38560"/>
                    </a:lnTo>
                    <a:lnTo>
                      <a:pt x="17343" y="47628"/>
                    </a:lnTo>
                    <a:lnTo>
                      <a:pt x="32838" y="47628"/>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40" name="Freihandform: Form 264">
                <a:extLst>
                  <a:ext uri="{FF2B5EF4-FFF2-40B4-BE49-F238E27FC236}">
                    <a16:creationId xmlns:a16="http://schemas.microsoft.com/office/drawing/2014/main" id="{5D73AC7F-C244-41DB-8712-67B052024975}"/>
                  </a:ext>
                </a:extLst>
              </p:cNvPr>
              <p:cNvSpPr/>
              <p:nvPr/>
            </p:nvSpPr>
            <p:spPr bwMode="black">
              <a:xfrm>
                <a:off x="11502311" y="6713490"/>
                <a:ext cx="50092" cy="47627"/>
              </a:xfrm>
              <a:custGeom>
                <a:avLst/>
                <a:gdLst>
                  <a:gd name="connsiteX0" fmla="*/ 32838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8 h 47627"/>
                  <a:gd name="connsiteX6" fmla="*/ 32838 w 50092"/>
                  <a:gd name="connsiteY6" fmla="*/ 47628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8" y="0"/>
                    </a:moveTo>
                    <a:lnTo>
                      <a:pt x="17343" y="0"/>
                    </a:lnTo>
                    <a:lnTo>
                      <a:pt x="4754" y="9068"/>
                    </a:lnTo>
                    <a:lnTo>
                      <a:pt x="0" y="23770"/>
                    </a:lnTo>
                    <a:lnTo>
                      <a:pt x="4754" y="38560"/>
                    </a:lnTo>
                    <a:lnTo>
                      <a:pt x="17343" y="47628"/>
                    </a:lnTo>
                    <a:lnTo>
                      <a:pt x="32838" y="47628"/>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41" name="Freihandform: Form 265">
                <a:extLst>
                  <a:ext uri="{FF2B5EF4-FFF2-40B4-BE49-F238E27FC236}">
                    <a16:creationId xmlns:a16="http://schemas.microsoft.com/office/drawing/2014/main" id="{56C6E622-B89B-45C6-9E3C-7B4ECAE123D1}"/>
                  </a:ext>
                </a:extLst>
              </p:cNvPr>
              <p:cNvSpPr/>
              <p:nvPr/>
            </p:nvSpPr>
            <p:spPr bwMode="black">
              <a:xfrm>
                <a:off x="12026389" y="6713490"/>
                <a:ext cx="50092" cy="47627"/>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8 h 47627"/>
                  <a:gd name="connsiteX6" fmla="*/ 32749 w 50092"/>
                  <a:gd name="connsiteY6" fmla="*/ 47628 h 47627"/>
                  <a:gd name="connsiteX7" fmla="*/ 45339 w 50092"/>
                  <a:gd name="connsiteY7" fmla="*/ 38560 h 47627"/>
                  <a:gd name="connsiteX8" fmla="*/ 50092 w 50092"/>
                  <a:gd name="connsiteY8" fmla="*/ 23770 h 47627"/>
                  <a:gd name="connsiteX9" fmla="*/ 45339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8"/>
                    </a:lnTo>
                    <a:lnTo>
                      <a:pt x="32749" y="47628"/>
                    </a:lnTo>
                    <a:lnTo>
                      <a:pt x="45339" y="38560"/>
                    </a:lnTo>
                    <a:lnTo>
                      <a:pt x="50092" y="23770"/>
                    </a:lnTo>
                    <a:lnTo>
                      <a:pt x="45339" y="9068"/>
                    </a:lnTo>
                    <a:close/>
                  </a:path>
                </a:pathLst>
              </a:custGeom>
              <a:grpFill/>
              <a:ln w="8803" cap="flat">
                <a:noFill/>
                <a:prstDash val="solid"/>
                <a:miter/>
              </a:ln>
            </p:spPr>
            <p:txBody>
              <a:bodyPr lIns="0" tIns="0" rIns="0" bIns="0" rtlCol="0" anchor="ctr"/>
              <a:lstStyle/>
              <a:p>
                <a:endParaRPr lang="en-GB" sz="1350" dirty="0"/>
              </a:p>
            </p:txBody>
          </p:sp>
        </p:grpSp>
        <p:grpSp>
          <p:nvGrpSpPr>
            <p:cNvPr id="112" name="Gruppieren 1">
              <a:extLst>
                <a:ext uri="{FF2B5EF4-FFF2-40B4-BE49-F238E27FC236}">
                  <a16:creationId xmlns:a16="http://schemas.microsoft.com/office/drawing/2014/main" id="{56D28777-0531-4450-BD32-52B461028E4A}"/>
                </a:ext>
              </a:extLst>
            </p:cNvPr>
            <p:cNvGrpSpPr/>
            <p:nvPr/>
          </p:nvGrpSpPr>
          <p:grpSpPr bwMode="black">
            <a:xfrm>
              <a:off x="9406087" y="424818"/>
              <a:ext cx="50092" cy="1095695"/>
              <a:chOff x="9406087" y="424818"/>
              <a:chExt cx="50092" cy="1095695"/>
            </a:xfrm>
            <a:grpFill/>
          </p:grpSpPr>
          <p:sp>
            <p:nvSpPr>
              <p:cNvPr id="129" name="Freihandform: Form 266">
                <a:extLst>
                  <a:ext uri="{FF2B5EF4-FFF2-40B4-BE49-F238E27FC236}">
                    <a16:creationId xmlns:a16="http://schemas.microsoft.com/office/drawing/2014/main" id="{C068AAE5-E321-417A-AE84-CA54A72AF1D2}"/>
                  </a:ext>
                </a:extLst>
              </p:cNvPr>
              <p:cNvSpPr/>
              <p:nvPr/>
            </p:nvSpPr>
            <p:spPr bwMode="black">
              <a:xfrm>
                <a:off x="9406087"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30" name="Freihandform: Form 267">
                <a:extLst>
                  <a:ext uri="{FF2B5EF4-FFF2-40B4-BE49-F238E27FC236}">
                    <a16:creationId xmlns:a16="http://schemas.microsoft.com/office/drawing/2014/main" id="{2A7C4F86-5DC2-4E5D-BDF7-989D97E5FB23}"/>
                  </a:ext>
                </a:extLst>
              </p:cNvPr>
              <p:cNvSpPr/>
              <p:nvPr/>
            </p:nvSpPr>
            <p:spPr bwMode="black">
              <a:xfrm>
                <a:off x="9406087"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31" name="Freihandform: Form 268">
                <a:extLst>
                  <a:ext uri="{FF2B5EF4-FFF2-40B4-BE49-F238E27FC236}">
                    <a16:creationId xmlns:a16="http://schemas.microsoft.com/office/drawing/2014/main" id="{2238F449-0209-4FFD-AA00-F545DAC4464E}"/>
                  </a:ext>
                </a:extLst>
              </p:cNvPr>
              <p:cNvSpPr/>
              <p:nvPr/>
            </p:nvSpPr>
            <p:spPr bwMode="black">
              <a:xfrm>
                <a:off x="9406087"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grpSp>
        <p:grpSp>
          <p:nvGrpSpPr>
            <p:cNvPr id="113" name="Gruppieren 272">
              <a:extLst>
                <a:ext uri="{FF2B5EF4-FFF2-40B4-BE49-F238E27FC236}">
                  <a16:creationId xmlns:a16="http://schemas.microsoft.com/office/drawing/2014/main" id="{E474ABF1-2D79-4C7D-ACB3-B1F224D3625A}"/>
                </a:ext>
              </a:extLst>
            </p:cNvPr>
            <p:cNvGrpSpPr/>
            <p:nvPr/>
          </p:nvGrpSpPr>
          <p:grpSpPr bwMode="black">
            <a:xfrm>
              <a:off x="8882009" y="424818"/>
              <a:ext cx="50092" cy="1095695"/>
              <a:chOff x="9406087" y="424818"/>
              <a:chExt cx="50092" cy="1095695"/>
            </a:xfrm>
            <a:grpFill/>
          </p:grpSpPr>
          <p:sp>
            <p:nvSpPr>
              <p:cNvPr id="126" name="Freihandform: Form 273">
                <a:extLst>
                  <a:ext uri="{FF2B5EF4-FFF2-40B4-BE49-F238E27FC236}">
                    <a16:creationId xmlns:a16="http://schemas.microsoft.com/office/drawing/2014/main" id="{ECA8EA45-B757-4304-8B18-651F183EFDD0}"/>
                  </a:ext>
                </a:extLst>
              </p:cNvPr>
              <p:cNvSpPr/>
              <p:nvPr/>
            </p:nvSpPr>
            <p:spPr bwMode="black">
              <a:xfrm>
                <a:off x="9406087"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27" name="Freihandform: Form 274">
                <a:extLst>
                  <a:ext uri="{FF2B5EF4-FFF2-40B4-BE49-F238E27FC236}">
                    <a16:creationId xmlns:a16="http://schemas.microsoft.com/office/drawing/2014/main" id="{7BBD5CF6-87C0-4242-B54B-805E02062A37}"/>
                  </a:ext>
                </a:extLst>
              </p:cNvPr>
              <p:cNvSpPr/>
              <p:nvPr/>
            </p:nvSpPr>
            <p:spPr bwMode="black">
              <a:xfrm>
                <a:off x="9406087"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28" name="Freihandform: Form 275">
                <a:extLst>
                  <a:ext uri="{FF2B5EF4-FFF2-40B4-BE49-F238E27FC236}">
                    <a16:creationId xmlns:a16="http://schemas.microsoft.com/office/drawing/2014/main" id="{0238CF75-99EC-4E1E-8FE0-71977942685B}"/>
                  </a:ext>
                </a:extLst>
              </p:cNvPr>
              <p:cNvSpPr/>
              <p:nvPr/>
            </p:nvSpPr>
            <p:spPr bwMode="black">
              <a:xfrm>
                <a:off x="9406087"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grpSp>
        <p:grpSp>
          <p:nvGrpSpPr>
            <p:cNvPr id="114" name="Gruppieren 276">
              <a:extLst>
                <a:ext uri="{FF2B5EF4-FFF2-40B4-BE49-F238E27FC236}">
                  <a16:creationId xmlns:a16="http://schemas.microsoft.com/office/drawing/2014/main" id="{BF0B7C25-90BF-4B2B-8665-C747913DDDB7}"/>
                </a:ext>
              </a:extLst>
            </p:cNvPr>
            <p:cNvGrpSpPr/>
            <p:nvPr/>
          </p:nvGrpSpPr>
          <p:grpSpPr bwMode="black">
            <a:xfrm>
              <a:off x="8358019" y="424818"/>
              <a:ext cx="50092" cy="1095695"/>
              <a:chOff x="9406087" y="424818"/>
              <a:chExt cx="50092" cy="1095695"/>
            </a:xfrm>
            <a:grpFill/>
          </p:grpSpPr>
          <p:sp>
            <p:nvSpPr>
              <p:cNvPr id="123" name="Freihandform: Form 277">
                <a:extLst>
                  <a:ext uri="{FF2B5EF4-FFF2-40B4-BE49-F238E27FC236}">
                    <a16:creationId xmlns:a16="http://schemas.microsoft.com/office/drawing/2014/main" id="{AAF15675-7DD0-40AD-A1CE-13F526741C90}"/>
                  </a:ext>
                </a:extLst>
              </p:cNvPr>
              <p:cNvSpPr/>
              <p:nvPr/>
            </p:nvSpPr>
            <p:spPr bwMode="black">
              <a:xfrm>
                <a:off x="9406087"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24" name="Freihandform: Form 278">
                <a:extLst>
                  <a:ext uri="{FF2B5EF4-FFF2-40B4-BE49-F238E27FC236}">
                    <a16:creationId xmlns:a16="http://schemas.microsoft.com/office/drawing/2014/main" id="{04004183-2A07-4EC5-8F5A-F17E3597158E}"/>
                  </a:ext>
                </a:extLst>
              </p:cNvPr>
              <p:cNvSpPr/>
              <p:nvPr/>
            </p:nvSpPr>
            <p:spPr bwMode="black">
              <a:xfrm>
                <a:off x="9406087"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25" name="Freihandform: Form 279">
                <a:extLst>
                  <a:ext uri="{FF2B5EF4-FFF2-40B4-BE49-F238E27FC236}">
                    <a16:creationId xmlns:a16="http://schemas.microsoft.com/office/drawing/2014/main" id="{D0378D38-6442-405D-A033-37FEE45BB729}"/>
                  </a:ext>
                </a:extLst>
              </p:cNvPr>
              <p:cNvSpPr/>
              <p:nvPr/>
            </p:nvSpPr>
            <p:spPr bwMode="black">
              <a:xfrm>
                <a:off x="9406087"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grpSp>
        <p:grpSp>
          <p:nvGrpSpPr>
            <p:cNvPr id="115" name="Gruppieren 280">
              <a:extLst>
                <a:ext uri="{FF2B5EF4-FFF2-40B4-BE49-F238E27FC236}">
                  <a16:creationId xmlns:a16="http://schemas.microsoft.com/office/drawing/2014/main" id="{6B2A0EBE-BDE7-40B8-B255-1380330718A3}"/>
                </a:ext>
              </a:extLst>
            </p:cNvPr>
            <p:cNvGrpSpPr/>
            <p:nvPr/>
          </p:nvGrpSpPr>
          <p:grpSpPr bwMode="black">
            <a:xfrm>
              <a:off x="7833941" y="424818"/>
              <a:ext cx="50092" cy="1095695"/>
              <a:chOff x="9406087" y="424818"/>
              <a:chExt cx="50092" cy="1095695"/>
            </a:xfrm>
            <a:grpFill/>
          </p:grpSpPr>
          <p:sp>
            <p:nvSpPr>
              <p:cNvPr id="120" name="Freihandform: Form 281">
                <a:extLst>
                  <a:ext uri="{FF2B5EF4-FFF2-40B4-BE49-F238E27FC236}">
                    <a16:creationId xmlns:a16="http://schemas.microsoft.com/office/drawing/2014/main" id="{5051B942-25AC-4A88-8BD0-FA12034BBA47}"/>
                  </a:ext>
                </a:extLst>
              </p:cNvPr>
              <p:cNvSpPr/>
              <p:nvPr/>
            </p:nvSpPr>
            <p:spPr bwMode="black">
              <a:xfrm>
                <a:off x="9406087"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21" name="Freihandform: Form 282">
                <a:extLst>
                  <a:ext uri="{FF2B5EF4-FFF2-40B4-BE49-F238E27FC236}">
                    <a16:creationId xmlns:a16="http://schemas.microsoft.com/office/drawing/2014/main" id="{B5BA7509-24D4-4388-8820-030BC188FB94}"/>
                  </a:ext>
                </a:extLst>
              </p:cNvPr>
              <p:cNvSpPr/>
              <p:nvPr/>
            </p:nvSpPr>
            <p:spPr bwMode="black">
              <a:xfrm>
                <a:off x="9406087"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22" name="Freihandform: Form 283">
                <a:extLst>
                  <a:ext uri="{FF2B5EF4-FFF2-40B4-BE49-F238E27FC236}">
                    <a16:creationId xmlns:a16="http://schemas.microsoft.com/office/drawing/2014/main" id="{3E580D8F-21FE-4749-B11A-D1ACFE68CF13}"/>
                  </a:ext>
                </a:extLst>
              </p:cNvPr>
              <p:cNvSpPr/>
              <p:nvPr/>
            </p:nvSpPr>
            <p:spPr bwMode="black">
              <a:xfrm>
                <a:off x="9406087"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grpSp>
        <p:grpSp>
          <p:nvGrpSpPr>
            <p:cNvPr id="116" name="Gruppieren 284">
              <a:extLst>
                <a:ext uri="{FF2B5EF4-FFF2-40B4-BE49-F238E27FC236}">
                  <a16:creationId xmlns:a16="http://schemas.microsoft.com/office/drawing/2014/main" id="{DC3D2930-304B-4D63-B4BB-98F176C7E2AD}"/>
                </a:ext>
              </a:extLst>
            </p:cNvPr>
            <p:cNvGrpSpPr/>
            <p:nvPr/>
          </p:nvGrpSpPr>
          <p:grpSpPr bwMode="black">
            <a:xfrm>
              <a:off x="7309863" y="424818"/>
              <a:ext cx="50092" cy="1095695"/>
              <a:chOff x="9406087" y="424818"/>
              <a:chExt cx="50092" cy="1095695"/>
            </a:xfrm>
            <a:grpFill/>
          </p:grpSpPr>
          <p:sp>
            <p:nvSpPr>
              <p:cNvPr id="117" name="Freihandform: Form 285">
                <a:extLst>
                  <a:ext uri="{FF2B5EF4-FFF2-40B4-BE49-F238E27FC236}">
                    <a16:creationId xmlns:a16="http://schemas.microsoft.com/office/drawing/2014/main" id="{C3D03B98-40ED-43E8-A5F1-2DAAC86512DD}"/>
                  </a:ext>
                </a:extLst>
              </p:cNvPr>
              <p:cNvSpPr/>
              <p:nvPr/>
            </p:nvSpPr>
            <p:spPr bwMode="black">
              <a:xfrm>
                <a:off x="9406087" y="424818"/>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338" y="38560"/>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18" name="Freihandform: Form 286">
                <a:extLst>
                  <a:ext uri="{FF2B5EF4-FFF2-40B4-BE49-F238E27FC236}">
                    <a16:creationId xmlns:a16="http://schemas.microsoft.com/office/drawing/2014/main" id="{90601363-D242-48D3-8D37-3CA9F6A85B4A}"/>
                  </a:ext>
                </a:extLst>
              </p:cNvPr>
              <p:cNvSpPr/>
              <p:nvPr/>
            </p:nvSpPr>
            <p:spPr bwMode="black">
              <a:xfrm>
                <a:off x="9406087" y="948896"/>
                <a:ext cx="50092" cy="47627"/>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grpFill/>
              <a:ln w="8803" cap="flat">
                <a:noFill/>
                <a:prstDash val="solid"/>
                <a:miter/>
              </a:ln>
            </p:spPr>
            <p:txBody>
              <a:bodyPr lIns="0" tIns="0" rIns="0" bIns="0" rtlCol="0" anchor="ctr"/>
              <a:lstStyle/>
              <a:p>
                <a:endParaRPr lang="en-GB" sz="1350" dirty="0"/>
              </a:p>
            </p:txBody>
          </p:sp>
          <p:sp>
            <p:nvSpPr>
              <p:cNvPr id="119" name="Freihandform: Form 287">
                <a:extLst>
                  <a:ext uri="{FF2B5EF4-FFF2-40B4-BE49-F238E27FC236}">
                    <a16:creationId xmlns:a16="http://schemas.microsoft.com/office/drawing/2014/main" id="{EB818CE4-D172-49CB-80B5-F5B0E9122AAE}"/>
                  </a:ext>
                </a:extLst>
              </p:cNvPr>
              <p:cNvSpPr/>
              <p:nvPr/>
            </p:nvSpPr>
            <p:spPr bwMode="black">
              <a:xfrm>
                <a:off x="9406087" y="1472886"/>
                <a:ext cx="50092" cy="47627"/>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grpFill/>
              <a:ln w="8803" cap="flat">
                <a:noFill/>
                <a:prstDash val="solid"/>
                <a:miter/>
              </a:ln>
            </p:spPr>
            <p:txBody>
              <a:bodyPr lIns="0" tIns="0" rIns="0" bIns="0" rtlCol="0" anchor="ctr"/>
              <a:lstStyle/>
              <a:p>
                <a:endParaRPr lang="en-GB" sz="1350" dirty="0"/>
              </a:p>
            </p:txBody>
          </p:sp>
        </p:grpSp>
      </p:grpSp>
      <p:grpSp>
        <p:nvGrpSpPr>
          <p:cNvPr id="166" name="Group 165">
            <a:extLst>
              <a:ext uri="{FF2B5EF4-FFF2-40B4-BE49-F238E27FC236}">
                <a16:creationId xmlns:a16="http://schemas.microsoft.com/office/drawing/2014/main" id="{03C7DA44-3E23-596E-00FE-BC3DA55CE668}"/>
              </a:ext>
            </a:extLst>
          </p:cNvPr>
          <p:cNvGrpSpPr>
            <a:grpSpLocks noChangeAspect="1"/>
          </p:cNvGrpSpPr>
          <p:nvPr/>
        </p:nvGrpSpPr>
        <p:grpSpPr>
          <a:xfrm>
            <a:off x="662442" y="662579"/>
            <a:ext cx="1413071" cy="515108"/>
            <a:chOff x="10087301" y="6334629"/>
            <a:chExt cx="659697" cy="180360"/>
          </a:xfrm>
          <a:solidFill>
            <a:schemeClr val="bg1"/>
          </a:solidFill>
        </p:grpSpPr>
        <p:sp>
          <p:nvSpPr>
            <p:cNvPr id="167" name="Freihandform: Form 86">
              <a:extLst>
                <a:ext uri="{FF2B5EF4-FFF2-40B4-BE49-F238E27FC236}">
                  <a16:creationId xmlns:a16="http://schemas.microsoft.com/office/drawing/2014/main" id="{A0654ED1-58FD-0C8F-C47D-0959A12FA520}"/>
                </a:ext>
              </a:extLst>
            </p:cNvPr>
            <p:cNvSpPr/>
            <p:nvPr/>
          </p:nvSpPr>
          <p:spPr bwMode="gray">
            <a:xfrm>
              <a:off x="10622512" y="6375376"/>
              <a:ext cx="124486" cy="139556"/>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grpFill/>
            <a:ln w="9525" cap="flat">
              <a:noFill/>
              <a:prstDash val="solid"/>
              <a:miter/>
            </a:ln>
          </p:spPr>
          <p:txBody>
            <a:bodyPr lIns="0" tIns="0" rIns="0" bIns="0" rtlCol="0" anchor="ctr"/>
            <a:lstStyle/>
            <a:p>
              <a:endParaRPr lang="en-US" sz="1350" dirty="0"/>
            </a:p>
          </p:txBody>
        </p:sp>
        <p:sp>
          <p:nvSpPr>
            <p:cNvPr id="168" name="Freihandform: Form 88">
              <a:extLst>
                <a:ext uri="{FF2B5EF4-FFF2-40B4-BE49-F238E27FC236}">
                  <a16:creationId xmlns:a16="http://schemas.microsoft.com/office/drawing/2014/main" id="{DEBFDEF8-EA42-F500-D9D6-ECD76F7DC932}"/>
                </a:ext>
              </a:extLst>
            </p:cNvPr>
            <p:cNvSpPr/>
            <p:nvPr/>
          </p:nvSpPr>
          <p:spPr bwMode="gray">
            <a:xfrm>
              <a:off x="10421722" y="6334629"/>
              <a:ext cx="73331" cy="180303"/>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grpFill/>
            <a:ln w="9525" cap="flat">
              <a:noFill/>
              <a:prstDash val="solid"/>
              <a:miter/>
            </a:ln>
          </p:spPr>
          <p:txBody>
            <a:bodyPr lIns="0" tIns="0" rIns="0" bIns="0" rtlCol="0" anchor="ctr"/>
            <a:lstStyle/>
            <a:p>
              <a:endParaRPr lang="en-US" sz="1350" dirty="0"/>
            </a:p>
          </p:txBody>
        </p:sp>
        <p:sp>
          <p:nvSpPr>
            <p:cNvPr id="169" name="Freihandform: Form 92">
              <a:extLst>
                <a:ext uri="{FF2B5EF4-FFF2-40B4-BE49-F238E27FC236}">
                  <a16:creationId xmlns:a16="http://schemas.microsoft.com/office/drawing/2014/main" id="{5FD980F1-8D0C-2DC8-ABA8-EF8F011BB4DF}"/>
                </a:ext>
              </a:extLst>
            </p:cNvPr>
            <p:cNvSpPr/>
            <p:nvPr/>
          </p:nvSpPr>
          <p:spPr bwMode="gray">
            <a:xfrm>
              <a:off x="10284375" y="6375376"/>
              <a:ext cx="118599" cy="139613"/>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grpFill/>
            <a:ln w="9525" cap="flat">
              <a:noFill/>
              <a:prstDash val="solid"/>
              <a:miter/>
            </a:ln>
          </p:spPr>
          <p:txBody>
            <a:bodyPr lIns="0" tIns="0" rIns="0" bIns="0" rtlCol="0" anchor="ctr"/>
            <a:lstStyle/>
            <a:p>
              <a:endParaRPr lang="en-US" sz="1350" dirty="0"/>
            </a:p>
          </p:txBody>
        </p:sp>
        <p:sp>
          <p:nvSpPr>
            <p:cNvPr id="170" name="Freihandform: Form 96">
              <a:extLst>
                <a:ext uri="{FF2B5EF4-FFF2-40B4-BE49-F238E27FC236}">
                  <a16:creationId xmlns:a16="http://schemas.microsoft.com/office/drawing/2014/main" id="{B3EA2726-B814-8CF3-7858-36BAFADF8808}"/>
                </a:ext>
              </a:extLst>
            </p:cNvPr>
            <p:cNvSpPr/>
            <p:nvPr/>
          </p:nvSpPr>
          <p:spPr bwMode="gray">
            <a:xfrm>
              <a:off x="10505628" y="6374976"/>
              <a:ext cx="103396" cy="139899"/>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grpFill/>
            <a:ln w="9525" cap="flat">
              <a:noFill/>
              <a:prstDash val="solid"/>
              <a:miter/>
            </a:ln>
          </p:spPr>
          <p:txBody>
            <a:bodyPr lIns="0" tIns="0" rIns="0" bIns="0" rtlCol="0" anchor="ctr"/>
            <a:lstStyle/>
            <a:p>
              <a:endParaRPr lang="en-US" sz="1350" dirty="0"/>
            </a:p>
          </p:txBody>
        </p:sp>
        <p:sp>
          <p:nvSpPr>
            <p:cNvPr id="171" name="Freihandform: Form 97">
              <a:extLst>
                <a:ext uri="{FF2B5EF4-FFF2-40B4-BE49-F238E27FC236}">
                  <a16:creationId xmlns:a16="http://schemas.microsoft.com/office/drawing/2014/main" id="{9F74F5AE-C676-6177-03BF-5D932349D77F}"/>
                </a:ext>
              </a:extLst>
            </p:cNvPr>
            <p:cNvSpPr/>
            <p:nvPr/>
          </p:nvSpPr>
          <p:spPr bwMode="gray">
            <a:xfrm>
              <a:off x="10087301" y="6334629"/>
              <a:ext cx="176841" cy="178360"/>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grpFill/>
            <a:ln w="9525" cap="flat">
              <a:noFill/>
              <a:prstDash val="solid"/>
              <a:miter/>
            </a:ln>
          </p:spPr>
          <p:txBody>
            <a:bodyPr lIns="0" tIns="0" rIns="0" bIns="0" rtlCol="0" anchor="ctr"/>
            <a:lstStyle/>
            <a:p>
              <a:endParaRPr lang="en-US" sz="1350" dirty="0"/>
            </a:p>
          </p:txBody>
        </p:sp>
      </p:grpSp>
    </p:spTree>
    <p:extLst>
      <p:ext uri="{BB962C8B-B14F-4D97-AF65-F5344CB8AC3E}">
        <p14:creationId xmlns:p14="http://schemas.microsoft.com/office/powerpoint/2010/main" val="42375163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DD95A9-F8FC-4931-A908-205E00556E34}"/>
              </a:ext>
            </a:extLst>
          </p:cNvPr>
          <p:cNvSpPr>
            <a:spLocks noGrp="1"/>
          </p:cNvSpPr>
          <p:nvPr>
            <p:ph type="dt" sz="half" idx="16"/>
          </p:nvPr>
        </p:nvSpPr>
        <p:spPr/>
        <p:txBody>
          <a:bodyPr/>
          <a:lstStyle>
            <a:lvl1pPr>
              <a:defRPr>
                <a:noFill/>
              </a:defRPr>
            </a:lvl1pPr>
          </a:lstStyle>
          <a:p>
            <a:fld id="{1A2C468F-7A5B-4568-BE53-95D92F96D502}" type="datetimeFigureOut">
              <a:rPr lang="fi-FI" smtClean="0"/>
              <a:t>11.9.2024</a:t>
            </a:fld>
            <a:endParaRPr lang="fi-FI"/>
          </a:p>
        </p:txBody>
      </p:sp>
      <p:sp>
        <p:nvSpPr>
          <p:cNvPr id="5" name="Slide Number Placeholder 4">
            <a:extLst>
              <a:ext uri="{FF2B5EF4-FFF2-40B4-BE49-F238E27FC236}">
                <a16:creationId xmlns:a16="http://schemas.microsoft.com/office/drawing/2014/main" id="{0E908131-2DF7-48E8-9734-661023BB99C1}"/>
              </a:ext>
            </a:extLst>
          </p:cNvPr>
          <p:cNvSpPr>
            <a:spLocks noGrp="1"/>
          </p:cNvSpPr>
          <p:nvPr>
            <p:ph type="sldNum" sz="quarter" idx="18"/>
          </p:nvPr>
        </p:nvSpPr>
        <p:spPr/>
        <p:txBody>
          <a:bodyPr/>
          <a:lstStyle>
            <a:lvl1pPr>
              <a:defRPr>
                <a:noFill/>
              </a:defRPr>
            </a:lvl1pPr>
          </a:lstStyle>
          <a:p>
            <a:fld id="{1ADCA7B5-745C-479D-9331-E6384D0E18B3}" type="slidenum">
              <a:rPr lang="fi-FI" smtClean="0"/>
              <a:t>‹#›</a:t>
            </a:fld>
            <a:endParaRPr lang="fi-FI"/>
          </a:p>
        </p:txBody>
      </p:sp>
      <p:sp>
        <p:nvSpPr>
          <p:cNvPr id="23" name="Background Color">
            <a:extLst>
              <a:ext uri="{FF2B5EF4-FFF2-40B4-BE49-F238E27FC236}">
                <a16:creationId xmlns:a16="http://schemas.microsoft.com/office/drawing/2014/main" id="{BEBB06C0-3799-4401-B6D1-1B9A765FC579}"/>
              </a:ext>
            </a:extLst>
          </p:cNvPr>
          <p:cNvSpPr>
            <a:spLocks noChangeAspect="1"/>
          </p:cNvSpPr>
          <p:nvPr/>
        </p:nvSpPr>
        <p:spPr bwMode="hidden">
          <a:xfrm>
            <a:off x="0" y="0"/>
            <a:ext cx="91439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en-US" sz="1350" dirty="0">
              <a:solidFill>
                <a:schemeClr val="bg1"/>
              </a:solidFill>
            </a:endParaRPr>
          </a:p>
        </p:txBody>
      </p:sp>
      <p:sp>
        <p:nvSpPr>
          <p:cNvPr id="171" name="Number">
            <a:extLst>
              <a:ext uri="{FF2B5EF4-FFF2-40B4-BE49-F238E27FC236}">
                <a16:creationId xmlns:a16="http://schemas.microsoft.com/office/drawing/2014/main" id="{01C76EC0-3604-4B8E-B92C-8CAE4364447F}"/>
              </a:ext>
            </a:extLst>
          </p:cNvPr>
          <p:cNvSpPr>
            <a:spLocks noGrp="1"/>
          </p:cNvSpPr>
          <p:nvPr>
            <p:ph type="body" sz="quarter" idx="10" hasCustomPrompt="1"/>
          </p:nvPr>
        </p:nvSpPr>
        <p:spPr bwMode="black">
          <a:xfrm>
            <a:off x="0" y="425450"/>
            <a:ext cx="1593208" cy="1301750"/>
          </a:xfrm>
        </p:spPr>
        <p:txBody>
          <a:bodyPr lIns="72000" bIns="72000" anchor="ctr" anchorCtr="0"/>
          <a:lstStyle>
            <a:lvl1pPr marL="0" indent="0">
              <a:buNone/>
              <a:defRPr sz="10350" b="1">
                <a:ln w="12700">
                  <a:solidFill>
                    <a:schemeClr val="bg1"/>
                  </a:solidFill>
                </a:ln>
                <a:noFill/>
              </a:defRPr>
            </a:lvl1pPr>
          </a:lstStyle>
          <a:p>
            <a:pPr lvl="0"/>
            <a:r>
              <a:rPr lang="en-US" dirty="0"/>
              <a:t>00</a:t>
            </a:r>
          </a:p>
        </p:txBody>
      </p:sp>
      <p:sp>
        <p:nvSpPr>
          <p:cNvPr id="175" name="Text 1">
            <a:extLst>
              <a:ext uri="{FF2B5EF4-FFF2-40B4-BE49-F238E27FC236}">
                <a16:creationId xmlns:a16="http://schemas.microsoft.com/office/drawing/2014/main" id="{09E4348F-7FA1-4025-BF3B-B49A6C176E18}"/>
              </a:ext>
            </a:extLst>
          </p:cNvPr>
          <p:cNvSpPr>
            <a:spLocks noGrp="1"/>
          </p:cNvSpPr>
          <p:nvPr>
            <p:ph type="body" sz="quarter" idx="14" hasCustomPrompt="1"/>
          </p:nvPr>
        </p:nvSpPr>
        <p:spPr bwMode="black">
          <a:xfrm>
            <a:off x="4707017" y="1270800"/>
            <a:ext cx="3780492" cy="2052000"/>
          </a:xfrm>
        </p:spPr>
        <p:txBody>
          <a:bodyPr anchor="b" anchorCtr="0"/>
          <a:lstStyle>
            <a:lvl1pPr marL="0" indent="0">
              <a:buNone/>
              <a:defRPr sz="45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add title</a:t>
            </a:r>
          </a:p>
        </p:txBody>
      </p:sp>
      <p:sp>
        <p:nvSpPr>
          <p:cNvPr id="4" name="Text 2">
            <a:extLst>
              <a:ext uri="{FF2B5EF4-FFF2-40B4-BE49-F238E27FC236}">
                <a16:creationId xmlns:a16="http://schemas.microsoft.com/office/drawing/2014/main" id="{E4C5A5EF-E96D-4AF4-A759-53058077F791}"/>
              </a:ext>
            </a:extLst>
          </p:cNvPr>
          <p:cNvSpPr>
            <a:spLocks noGrp="1"/>
          </p:cNvSpPr>
          <p:nvPr>
            <p:ph type="body" sz="quarter" idx="15" hasCustomPrompt="1"/>
          </p:nvPr>
        </p:nvSpPr>
        <p:spPr bwMode="black">
          <a:xfrm>
            <a:off x="4707017" y="3536206"/>
            <a:ext cx="3780492" cy="2016000"/>
          </a:xfr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147500" indent="0">
              <a:buNone/>
              <a:defRPr>
                <a:solidFill>
                  <a:schemeClr val="bg1"/>
                </a:solidFill>
              </a:defRPr>
            </a:lvl5pPr>
          </a:lstStyle>
          <a:p>
            <a:pPr lvl="0"/>
            <a:r>
              <a:rPr lang="en-US" dirty="0"/>
              <a:t>Click to add text</a:t>
            </a:r>
          </a:p>
        </p:txBody>
      </p:sp>
      <p:grpSp>
        <p:nvGrpSpPr>
          <p:cNvPr id="11" name="Points">
            <a:extLst>
              <a:ext uri="{FF2B5EF4-FFF2-40B4-BE49-F238E27FC236}">
                <a16:creationId xmlns:a16="http://schemas.microsoft.com/office/drawing/2014/main" id="{22FBD11C-B57A-4EF3-AA70-8FA1448E7521}"/>
              </a:ext>
            </a:extLst>
          </p:cNvPr>
          <p:cNvGrpSpPr>
            <a:grpSpLocks noChangeAspect="1"/>
          </p:cNvGrpSpPr>
          <p:nvPr/>
        </p:nvGrpSpPr>
        <p:grpSpPr bwMode="black">
          <a:xfrm>
            <a:off x="249565" y="246915"/>
            <a:ext cx="3831925" cy="6364170"/>
            <a:chOff x="332710" y="246915"/>
            <a:chExt cx="5108568" cy="6364170"/>
          </a:xfrm>
        </p:grpSpPr>
        <p:sp>
          <p:nvSpPr>
            <p:cNvPr id="193" name="Freihandform: Form 192">
              <a:extLst>
                <a:ext uri="{FF2B5EF4-FFF2-40B4-BE49-F238E27FC236}">
                  <a16:creationId xmlns:a16="http://schemas.microsoft.com/office/drawing/2014/main" id="{CEDF3830-062D-47C5-8423-294C4479D6A8}"/>
                </a:ext>
              </a:extLst>
            </p:cNvPr>
            <p:cNvSpPr/>
            <p:nvPr/>
          </p:nvSpPr>
          <p:spPr bwMode="black">
            <a:xfrm>
              <a:off x="5321787" y="2747012"/>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858"/>
                  </a:lnTo>
                  <a:lnTo>
                    <a:pt x="4754" y="38560"/>
                  </a:lnTo>
                  <a:lnTo>
                    <a:pt x="17343" y="47627"/>
                  </a:lnTo>
                  <a:lnTo>
                    <a:pt x="32749" y="47627"/>
                  </a:lnTo>
                  <a:lnTo>
                    <a:pt x="45338" y="38560"/>
                  </a:lnTo>
                  <a:lnTo>
                    <a:pt x="50092" y="23858"/>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96" name="Freihandform: Form 195">
              <a:extLst>
                <a:ext uri="{FF2B5EF4-FFF2-40B4-BE49-F238E27FC236}">
                  <a16:creationId xmlns:a16="http://schemas.microsoft.com/office/drawing/2014/main" id="{C36DA6EB-095F-494F-8D75-7DDCC18E27BC}"/>
                </a:ext>
              </a:extLst>
            </p:cNvPr>
            <p:cNvSpPr/>
            <p:nvPr/>
          </p:nvSpPr>
          <p:spPr bwMode="black">
            <a:xfrm>
              <a:off x="5321787" y="3997166"/>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343 w 50092"/>
                <a:gd name="connsiteY5" fmla="*/ 47627 h 47627"/>
                <a:gd name="connsiteX6" fmla="*/ 32749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560"/>
                  </a:lnTo>
                  <a:lnTo>
                    <a:pt x="17343" y="47627"/>
                  </a:lnTo>
                  <a:lnTo>
                    <a:pt x="32749"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99" name="Freihandform: Form 198">
              <a:extLst>
                <a:ext uri="{FF2B5EF4-FFF2-40B4-BE49-F238E27FC236}">
                  <a16:creationId xmlns:a16="http://schemas.microsoft.com/office/drawing/2014/main" id="{E3C35434-9489-4DA7-B5DF-9D16789C243D}"/>
                </a:ext>
              </a:extLst>
            </p:cNvPr>
            <p:cNvSpPr/>
            <p:nvPr/>
          </p:nvSpPr>
          <p:spPr bwMode="black">
            <a:xfrm>
              <a:off x="5321787" y="5247320"/>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00" name="Freihandform: Form 199">
              <a:extLst>
                <a:ext uri="{FF2B5EF4-FFF2-40B4-BE49-F238E27FC236}">
                  <a16:creationId xmlns:a16="http://schemas.microsoft.com/office/drawing/2014/main" id="{164668BB-FC02-4B1E-A4A1-B4CC2B65E122}"/>
                </a:ext>
              </a:extLst>
            </p:cNvPr>
            <p:cNvSpPr/>
            <p:nvPr/>
          </p:nvSpPr>
          <p:spPr bwMode="black">
            <a:xfrm>
              <a:off x="5321787" y="246915"/>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01" name="Freihandform: Form 200">
              <a:extLst>
                <a:ext uri="{FF2B5EF4-FFF2-40B4-BE49-F238E27FC236}">
                  <a16:creationId xmlns:a16="http://schemas.microsoft.com/office/drawing/2014/main" id="{FE9B5D3A-0D03-4D89-9EAD-C736220B1FBE}"/>
                </a:ext>
              </a:extLst>
            </p:cNvPr>
            <p:cNvSpPr/>
            <p:nvPr/>
          </p:nvSpPr>
          <p:spPr bwMode="black">
            <a:xfrm>
              <a:off x="5321787" y="1496859"/>
              <a:ext cx="119491"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02" name="Freihandform: Form 201">
              <a:extLst>
                <a:ext uri="{FF2B5EF4-FFF2-40B4-BE49-F238E27FC236}">
                  <a16:creationId xmlns:a16="http://schemas.microsoft.com/office/drawing/2014/main" id="{8D887F66-B451-46DF-BA8B-99D4B2C50E77}"/>
                </a:ext>
              </a:extLst>
            </p:cNvPr>
            <p:cNvSpPr/>
            <p:nvPr/>
          </p:nvSpPr>
          <p:spPr bwMode="black">
            <a:xfrm>
              <a:off x="4071634" y="246915"/>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03" name="Freihandform: Form 202">
              <a:extLst>
                <a:ext uri="{FF2B5EF4-FFF2-40B4-BE49-F238E27FC236}">
                  <a16:creationId xmlns:a16="http://schemas.microsoft.com/office/drawing/2014/main" id="{F8D6C853-3674-4CB2-8795-EFF7A57109DC}"/>
                </a:ext>
              </a:extLst>
            </p:cNvPr>
            <p:cNvSpPr/>
            <p:nvPr/>
          </p:nvSpPr>
          <p:spPr bwMode="black">
            <a:xfrm>
              <a:off x="4071634" y="1496859"/>
              <a:ext cx="119491"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04" name="Freihandform: Form 203">
              <a:extLst>
                <a:ext uri="{FF2B5EF4-FFF2-40B4-BE49-F238E27FC236}">
                  <a16:creationId xmlns:a16="http://schemas.microsoft.com/office/drawing/2014/main" id="{F4DDBF3C-53C0-44FA-8E34-C9EDD0D79CB7}"/>
                </a:ext>
              </a:extLst>
            </p:cNvPr>
            <p:cNvSpPr/>
            <p:nvPr/>
          </p:nvSpPr>
          <p:spPr bwMode="black">
            <a:xfrm>
              <a:off x="2821690" y="246915"/>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05" name="Freihandform: Form 204">
              <a:extLst>
                <a:ext uri="{FF2B5EF4-FFF2-40B4-BE49-F238E27FC236}">
                  <a16:creationId xmlns:a16="http://schemas.microsoft.com/office/drawing/2014/main" id="{1A3F58CF-44E7-44BD-862A-899A691AD7A4}"/>
                </a:ext>
              </a:extLst>
            </p:cNvPr>
            <p:cNvSpPr/>
            <p:nvPr/>
          </p:nvSpPr>
          <p:spPr bwMode="black">
            <a:xfrm>
              <a:off x="2821690" y="1496859"/>
              <a:ext cx="119491" cy="113611"/>
            </a:xfrm>
            <a:custGeom>
              <a:avLst/>
              <a:gdLst>
                <a:gd name="connsiteX0" fmla="*/ 32749 w 50092"/>
                <a:gd name="connsiteY0" fmla="*/ 0 h 47627"/>
                <a:gd name="connsiteX1" fmla="*/ 17255 w 50092"/>
                <a:gd name="connsiteY1" fmla="*/ 0 h 47627"/>
                <a:gd name="connsiteX2" fmla="*/ 4754 w 50092"/>
                <a:gd name="connsiteY2" fmla="*/ 9156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338 w 50092"/>
                <a:gd name="connsiteY7" fmla="*/ 38560 h 47627"/>
                <a:gd name="connsiteX8" fmla="*/ 50092 w 50092"/>
                <a:gd name="connsiteY8" fmla="*/ 23858 h 47627"/>
                <a:gd name="connsiteX9" fmla="*/ 45338 w 50092"/>
                <a:gd name="connsiteY9" fmla="*/ 9156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156"/>
                  </a:lnTo>
                  <a:lnTo>
                    <a:pt x="0" y="23858"/>
                  </a:lnTo>
                  <a:lnTo>
                    <a:pt x="4754" y="38560"/>
                  </a:lnTo>
                  <a:lnTo>
                    <a:pt x="17255" y="47627"/>
                  </a:lnTo>
                  <a:lnTo>
                    <a:pt x="32749" y="47627"/>
                  </a:lnTo>
                  <a:lnTo>
                    <a:pt x="45338" y="38560"/>
                  </a:lnTo>
                  <a:lnTo>
                    <a:pt x="50092" y="23858"/>
                  </a:lnTo>
                  <a:lnTo>
                    <a:pt x="45338" y="9156"/>
                  </a:lnTo>
                  <a:close/>
                </a:path>
              </a:pathLst>
            </a:custGeom>
            <a:solidFill>
              <a:schemeClr val="bg1"/>
            </a:solidFill>
            <a:ln w="8803" cap="flat">
              <a:noFill/>
              <a:prstDash val="solid"/>
              <a:miter/>
            </a:ln>
          </p:spPr>
          <p:txBody>
            <a:bodyPr lIns="0" tIns="0" rIns="0" bIns="0" rtlCol="0" anchor="ctr"/>
            <a:lstStyle/>
            <a:p>
              <a:endParaRPr lang="en-GB" sz="1350" dirty="0"/>
            </a:p>
          </p:txBody>
        </p:sp>
        <p:grpSp>
          <p:nvGrpSpPr>
            <p:cNvPr id="7" name="Gruppieren 6">
              <a:extLst>
                <a:ext uri="{FF2B5EF4-FFF2-40B4-BE49-F238E27FC236}">
                  <a16:creationId xmlns:a16="http://schemas.microsoft.com/office/drawing/2014/main" id="{E5906150-32C7-4F67-9719-63472BBCAEBA}"/>
                </a:ext>
              </a:extLst>
            </p:cNvPr>
            <p:cNvGrpSpPr/>
            <p:nvPr/>
          </p:nvGrpSpPr>
          <p:grpSpPr bwMode="black">
            <a:xfrm>
              <a:off x="2821690" y="2747012"/>
              <a:ext cx="119491" cy="3864073"/>
              <a:chOff x="2260962" y="2924915"/>
              <a:chExt cx="119491" cy="3864073"/>
            </a:xfrm>
          </p:grpSpPr>
          <p:sp>
            <p:nvSpPr>
              <p:cNvPr id="191" name="Freihandform: Form 190">
                <a:extLst>
                  <a:ext uri="{FF2B5EF4-FFF2-40B4-BE49-F238E27FC236}">
                    <a16:creationId xmlns:a16="http://schemas.microsoft.com/office/drawing/2014/main" id="{B04230AF-1A57-451F-96C3-9FEAEC9E87C0}"/>
                  </a:ext>
                </a:extLst>
              </p:cNvPr>
              <p:cNvSpPr/>
              <p:nvPr/>
            </p:nvSpPr>
            <p:spPr bwMode="black">
              <a:xfrm>
                <a:off x="2260962" y="2924915"/>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94" name="Freihandform: Form 193">
                <a:extLst>
                  <a:ext uri="{FF2B5EF4-FFF2-40B4-BE49-F238E27FC236}">
                    <a16:creationId xmlns:a16="http://schemas.microsoft.com/office/drawing/2014/main" id="{C7789E6A-9258-4FD3-BE5C-C4CA3A66AC77}"/>
                  </a:ext>
                </a:extLst>
              </p:cNvPr>
              <p:cNvSpPr/>
              <p:nvPr/>
            </p:nvSpPr>
            <p:spPr bwMode="black">
              <a:xfrm>
                <a:off x="2260962" y="4175069"/>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97" name="Freihandform: Form 196">
                <a:extLst>
                  <a:ext uri="{FF2B5EF4-FFF2-40B4-BE49-F238E27FC236}">
                    <a16:creationId xmlns:a16="http://schemas.microsoft.com/office/drawing/2014/main" id="{C85D04CF-0E52-4BE0-BBD0-661A1E0317DB}"/>
                  </a:ext>
                </a:extLst>
              </p:cNvPr>
              <p:cNvSpPr/>
              <p:nvPr/>
            </p:nvSpPr>
            <p:spPr bwMode="black">
              <a:xfrm>
                <a:off x="2260962" y="5425223"/>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07" name="Freihandform: Form 206">
                <a:extLst>
                  <a:ext uri="{FF2B5EF4-FFF2-40B4-BE49-F238E27FC236}">
                    <a16:creationId xmlns:a16="http://schemas.microsoft.com/office/drawing/2014/main" id="{14D38301-A4DA-477E-A7C1-6A10C4C98CB2}"/>
                  </a:ext>
                </a:extLst>
              </p:cNvPr>
              <p:cNvSpPr/>
              <p:nvPr/>
            </p:nvSpPr>
            <p:spPr bwMode="black">
              <a:xfrm>
                <a:off x="2260962" y="6675377"/>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grpSp>
        <p:grpSp>
          <p:nvGrpSpPr>
            <p:cNvPr id="8" name="Gruppieren 7">
              <a:extLst>
                <a:ext uri="{FF2B5EF4-FFF2-40B4-BE49-F238E27FC236}">
                  <a16:creationId xmlns:a16="http://schemas.microsoft.com/office/drawing/2014/main" id="{F4B01609-4112-4B24-BC6D-99E1197CB1C7}"/>
                </a:ext>
              </a:extLst>
            </p:cNvPr>
            <p:cNvGrpSpPr/>
            <p:nvPr/>
          </p:nvGrpSpPr>
          <p:grpSpPr bwMode="black">
            <a:xfrm>
              <a:off x="4071634" y="2747012"/>
              <a:ext cx="119491" cy="3864073"/>
              <a:chOff x="3510906" y="2924915"/>
              <a:chExt cx="119491" cy="3864073"/>
            </a:xfrm>
          </p:grpSpPr>
          <p:sp>
            <p:nvSpPr>
              <p:cNvPr id="192" name="Freihandform: Form 191">
                <a:extLst>
                  <a:ext uri="{FF2B5EF4-FFF2-40B4-BE49-F238E27FC236}">
                    <a16:creationId xmlns:a16="http://schemas.microsoft.com/office/drawing/2014/main" id="{9FD6FBED-F852-43D9-8867-D5C879966281}"/>
                  </a:ext>
                </a:extLst>
              </p:cNvPr>
              <p:cNvSpPr/>
              <p:nvPr/>
            </p:nvSpPr>
            <p:spPr bwMode="black">
              <a:xfrm>
                <a:off x="3510906" y="2924915"/>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858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858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858"/>
                    </a:lnTo>
                    <a:lnTo>
                      <a:pt x="4842" y="38560"/>
                    </a:lnTo>
                    <a:lnTo>
                      <a:pt x="17343" y="47627"/>
                    </a:lnTo>
                    <a:lnTo>
                      <a:pt x="32837" y="47627"/>
                    </a:lnTo>
                    <a:lnTo>
                      <a:pt x="45338" y="38560"/>
                    </a:lnTo>
                    <a:lnTo>
                      <a:pt x="50092" y="23858"/>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95" name="Freihandform: Form 194">
                <a:extLst>
                  <a:ext uri="{FF2B5EF4-FFF2-40B4-BE49-F238E27FC236}">
                    <a16:creationId xmlns:a16="http://schemas.microsoft.com/office/drawing/2014/main" id="{F329F449-A3DD-4B43-9B04-1E692DDA1412}"/>
                  </a:ext>
                </a:extLst>
              </p:cNvPr>
              <p:cNvSpPr/>
              <p:nvPr/>
            </p:nvSpPr>
            <p:spPr bwMode="black">
              <a:xfrm>
                <a:off x="3510906" y="4175069"/>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560 h 47627"/>
                  <a:gd name="connsiteX5" fmla="*/ 17343 w 50092"/>
                  <a:gd name="connsiteY5" fmla="*/ 47627 h 47627"/>
                  <a:gd name="connsiteX6" fmla="*/ 32837 w 50092"/>
                  <a:gd name="connsiteY6" fmla="*/ 47627 h 47627"/>
                  <a:gd name="connsiteX7" fmla="*/ 45338 w 50092"/>
                  <a:gd name="connsiteY7" fmla="*/ 38560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560"/>
                    </a:lnTo>
                    <a:lnTo>
                      <a:pt x="17343" y="47627"/>
                    </a:lnTo>
                    <a:lnTo>
                      <a:pt x="32837" y="47627"/>
                    </a:lnTo>
                    <a:lnTo>
                      <a:pt x="45338" y="38560"/>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198" name="Freihandform: Form 197">
                <a:extLst>
                  <a:ext uri="{FF2B5EF4-FFF2-40B4-BE49-F238E27FC236}">
                    <a16:creationId xmlns:a16="http://schemas.microsoft.com/office/drawing/2014/main" id="{7BA0DBE2-458E-47A7-8689-24F187DF6A16}"/>
                  </a:ext>
                </a:extLst>
              </p:cNvPr>
              <p:cNvSpPr/>
              <p:nvPr/>
            </p:nvSpPr>
            <p:spPr bwMode="black">
              <a:xfrm>
                <a:off x="3510906" y="5425223"/>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472 h 47627"/>
                  <a:gd name="connsiteX5" fmla="*/ 17343 w 50092"/>
                  <a:gd name="connsiteY5" fmla="*/ 47627 h 47627"/>
                  <a:gd name="connsiteX6" fmla="*/ 32837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472"/>
                    </a:lnTo>
                    <a:lnTo>
                      <a:pt x="17343" y="47627"/>
                    </a:lnTo>
                    <a:lnTo>
                      <a:pt x="32837"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08" name="Freihandform: Form 207">
                <a:extLst>
                  <a:ext uri="{FF2B5EF4-FFF2-40B4-BE49-F238E27FC236}">
                    <a16:creationId xmlns:a16="http://schemas.microsoft.com/office/drawing/2014/main" id="{354754D8-00E6-4780-9600-42D04CA3C35F}"/>
                  </a:ext>
                </a:extLst>
              </p:cNvPr>
              <p:cNvSpPr/>
              <p:nvPr/>
            </p:nvSpPr>
            <p:spPr bwMode="black">
              <a:xfrm>
                <a:off x="3510906" y="6675377"/>
                <a:ext cx="119491" cy="113611"/>
              </a:xfrm>
              <a:custGeom>
                <a:avLst/>
                <a:gdLst>
                  <a:gd name="connsiteX0" fmla="*/ 32837 w 50092"/>
                  <a:gd name="connsiteY0" fmla="*/ 0 h 47627"/>
                  <a:gd name="connsiteX1" fmla="*/ 17343 w 50092"/>
                  <a:gd name="connsiteY1" fmla="*/ 0 h 47627"/>
                  <a:gd name="connsiteX2" fmla="*/ 4842 w 50092"/>
                  <a:gd name="connsiteY2" fmla="*/ 9068 h 47627"/>
                  <a:gd name="connsiteX3" fmla="*/ 0 w 50092"/>
                  <a:gd name="connsiteY3" fmla="*/ 23770 h 47627"/>
                  <a:gd name="connsiteX4" fmla="*/ 4842 w 50092"/>
                  <a:gd name="connsiteY4" fmla="*/ 38472 h 47627"/>
                  <a:gd name="connsiteX5" fmla="*/ 17343 w 50092"/>
                  <a:gd name="connsiteY5" fmla="*/ 47627 h 47627"/>
                  <a:gd name="connsiteX6" fmla="*/ 32837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837" y="0"/>
                    </a:moveTo>
                    <a:lnTo>
                      <a:pt x="17343" y="0"/>
                    </a:lnTo>
                    <a:lnTo>
                      <a:pt x="4842" y="9068"/>
                    </a:lnTo>
                    <a:lnTo>
                      <a:pt x="0" y="23770"/>
                    </a:lnTo>
                    <a:lnTo>
                      <a:pt x="4842" y="38472"/>
                    </a:lnTo>
                    <a:lnTo>
                      <a:pt x="17343" y="47627"/>
                    </a:lnTo>
                    <a:lnTo>
                      <a:pt x="32837"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grpSp>
        <p:sp>
          <p:nvSpPr>
            <p:cNvPr id="209" name="Freihandform: Form 208">
              <a:extLst>
                <a:ext uri="{FF2B5EF4-FFF2-40B4-BE49-F238E27FC236}">
                  <a16:creationId xmlns:a16="http://schemas.microsoft.com/office/drawing/2014/main" id="{08F01420-DBDB-45EC-A49E-9A01B3846AB4}"/>
                </a:ext>
              </a:extLst>
            </p:cNvPr>
            <p:cNvSpPr/>
            <p:nvPr/>
          </p:nvSpPr>
          <p:spPr bwMode="black">
            <a:xfrm>
              <a:off x="5321787" y="6497474"/>
              <a:ext cx="119491" cy="113611"/>
            </a:xfrm>
            <a:custGeom>
              <a:avLst/>
              <a:gdLst>
                <a:gd name="connsiteX0" fmla="*/ 32749 w 50092"/>
                <a:gd name="connsiteY0" fmla="*/ 0 h 47627"/>
                <a:gd name="connsiteX1" fmla="*/ 17343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343 w 50092"/>
                <a:gd name="connsiteY5" fmla="*/ 47627 h 47627"/>
                <a:gd name="connsiteX6" fmla="*/ 32749 w 50092"/>
                <a:gd name="connsiteY6" fmla="*/ 47627 h 47627"/>
                <a:gd name="connsiteX7" fmla="*/ 45338 w 50092"/>
                <a:gd name="connsiteY7" fmla="*/ 38472 h 47627"/>
                <a:gd name="connsiteX8" fmla="*/ 50092 w 50092"/>
                <a:gd name="connsiteY8" fmla="*/ 23770 h 47627"/>
                <a:gd name="connsiteX9" fmla="*/ 45338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343" y="0"/>
                  </a:lnTo>
                  <a:lnTo>
                    <a:pt x="4754" y="9068"/>
                  </a:lnTo>
                  <a:lnTo>
                    <a:pt x="0" y="23770"/>
                  </a:lnTo>
                  <a:lnTo>
                    <a:pt x="4754" y="38472"/>
                  </a:lnTo>
                  <a:lnTo>
                    <a:pt x="17343" y="47627"/>
                  </a:lnTo>
                  <a:lnTo>
                    <a:pt x="32749" y="47627"/>
                  </a:lnTo>
                  <a:lnTo>
                    <a:pt x="45338" y="38472"/>
                  </a:lnTo>
                  <a:lnTo>
                    <a:pt x="50092" y="23770"/>
                  </a:lnTo>
                  <a:lnTo>
                    <a:pt x="45338" y="9068"/>
                  </a:lnTo>
                  <a:close/>
                </a:path>
              </a:pathLst>
            </a:custGeom>
            <a:solidFill>
              <a:schemeClr val="bg1"/>
            </a:solidFill>
            <a:ln w="8803" cap="flat">
              <a:noFill/>
              <a:prstDash val="solid"/>
              <a:miter/>
            </a:ln>
          </p:spPr>
          <p:txBody>
            <a:bodyPr lIns="0" tIns="0" rIns="0" bIns="0" rtlCol="0" anchor="ctr"/>
            <a:lstStyle/>
            <a:p>
              <a:endParaRPr lang="en-GB" sz="1350" dirty="0"/>
            </a:p>
          </p:txBody>
        </p:sp>
        <p:grpSp>
          <p:nvGrpSpPr>
            <p:cNvPr id="210" name="Gruppieren 209">
              <a:extLst>
                <a:ext uri="{FF2B5EF4-FFF2-40B4-BE49-F238E27FC236}">
                  <a16:creationId xmlns:a16="http://schemas.microsoft.com/office/drawing/2014/main" id="{A80CADA5-BBF6-45AD-900B-D36558E05494}"/>
                </a:ext>
              </a:extLst>
            </p:cNvPr>
            <p:cNvGrpSpPr/>
            <p:nvPr/>
          </p:nvGrpSpPr>
          <p:grpSpPr bwMode="black">
            <a:xfrm>
              <a:off x="1574303" y="2747012"/>
              <a:ext cx="119491" cy="3864073"/>
              <a:chOff x="2260962" y="2924915"/>
              <a:chExt cx="119491" cy="3864073"/>
            </a:xfrm>
          </p:grpSpPr>
          <p:sp>
            <p:nvSpPr>
              <p:cNvPr id="211" name="Freihandform: Form 210">
                <a:extLst>
                  <a:ext uri="{FF2B5EF4-FFF2-40B4-BE49-F238E27FC236}">
                    <a16:creationId xmlns:a16="http://schemas.microsoft.com/office/drawing/2014/main" id="{FC32FCAF-4409-40F3-865A-CDBBCA26FFC2}"/>
                  </a:ext>
                </a:extLst>
              </p:cNvPr>
              <p:cNvSpPr/>
              <p:nvPr/>
            </p:nvSpPr>
            <p:spPr bwMode="black">
              <a:xfrm>
                <a:off x="2260962" y="2924915"/>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12" name="Freihandform: Form 211">
                <a:extLst>
                  <a:ext uri="{FF2B5EF4-FFF2-40B4-BE49-F238E27FC236}">
                    <a16:creationId xmlns:a16="http://schemas.microsoft.com/office/drawing/2014/main" id="{437663EB-F26A-493F-891F-CCC88C34B161}"/>
                  </a:ext>
                </a:extLst>
              </p:cNvPr>
              <p:cNvSpPr/>
              <p:nvPr/>
            </p:nvSpPr>
            <p:spPr bwMode="black">
              <a:xfrm>
                <a:off x="2260962" y="4175069"/>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13" name="Freihandform: Form 212">
                <a:extLst>
                  <a:ext uri="{FF2B5EF4-FFF2-40B4-BE49-F238E27FC236}">
                    <a16:creationId xmlns:a16="http://schemas.microsoft.com/office/drawing/2014/main" id="{6D6D3EBC-64C3-43E3-BCC4-1BFA8BF15B53}"/>
                  </a:ext>
                </a:extLst>
              </p:cNvPr>
              <p:cNvSpPr/>
              <p:nvPr/>
            </p:nvSpPr>
            <p:spPr bwMode="black">
              <a:xfrm>
                <a:off x="2260962" y="5425223"/>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14" name="Freihandform: Form 213">
                <a:extLst>
                  <a:ext uri="{FF2B5EF4-FFF2-40B4-BE49-F238E27FC236}">
                    <a16:creationId xmlns:a16="http://schemas.microsoft.com/office/drawing/2014/main" id="{1B3692C3-A273-4D8B-A6B6-AB8A253E7EE3}"/>
                  </a:ext>
                </a:extLst>
              </p:cNvPr>
              <p:cNvSpPr/>
              <p:nvPr/>
            </p:nvSpPr>
            <p:spPr bwMode="black">
              <a:xfrm>
                <a:off x="2260962" y="6675377"/>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grpSp>
        <p:grpSp>
          <p:nvGrpSpPr>
            <p:cNvPr id="220" name="Gruppieren 219">
              <a:extLst>
                <a:ext uri="{FF2B5EF4-FFF2-40B4-BE49-F238E27FC236}">
                  <a16:creationId xmlns:a16="http://schemas.microsoft.com/office/drawing/2014/main" id="{05597808-2886-41CD-AABE-FC63DF8F0501}"/>
                </a:ext>
              </a:extLst>
            </p:cNvPr>
            <p:cNvGrpSpPr/>
            <p:nvPr/>
          </p:nvGrpSpPr>
          <p:grpSpPr bwMode="black">
            <a:xfrm>
              <a:off x="332710" y="2747012"/>
              <a:ext cx="119491" cy="3864073"/>
              <a:chOff x="2260962" y="2924915"/>
              <a:chExt cx="119491" cy="3864073"/>
            </a:xfrm>
          </p:grpSpPr>
          <p:sp>
            <p:nvSpPr>
              <p:cNvPr id="221" name="Freihandform: Form 220">
                <a:extLst>
                  <a:ext uri="{FF2B5EF4-FFF2-40B4-BE49-F238E27FC236}">
                    <a16:creationId xmlns:a16="http://schemas.microsoft.com/office/drawing/2014/main" id="{11EC32B9-360B-463E-9570-71436C0BFC79}"/>
                  </a:ext>
                </a:extLst>
              </p:cNvPr>
              <p:cNvSpPr/>
              <p:nvPr/>
            </p:nvSpPr>
            <p:spPr bwMode="black">
              <a:xfrm>
                <a:off x="2260962" y="2924915"/>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858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858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858"/>
                    </a:lnTo>
                    <a:lnTo>
                      <a:pt x="4754" y="38560"/>
                    </a:lnTo>
                    <a:lnTo>
                      <a:pt x="17255" y="47627"/>
                    </a:lnTo>
                    <a:lnTo>
                      <a:pt x="32749" y="47627"/>
                    </a:lnTo>
                    <a:lnTo>
                      <a:pt x="45250" y="38560"/>
                    </a:lnTo>
                    <a:lnTo>
                      <a:pt x="50092" y="23858"/>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22" name="Freihandform: Form 221">
                <a:extLst>
                  <a:ext uri="{FF2B5EF4-FFF2-40B4-BE49-F238E27FC236}">
                    <a16:creationId xmlns:a16="http://schemas.microsoft.com/office/drawing/2014/main" id="{94058AF8-490B-43BA-A952-2D0638AD4FC2}"/>
                  </a:ext>
                </a:extLst>
              </p:cNvPr>
              <p:cNvSpPr/>
              <p:nvPr/>
            </p:nvSpPr>
            <p:spPr bwMode="black">
              <a:xfrm>
                <a:off x="2260962" y="4175069"/>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560 h 47627"/>
                  <a:gd name="connsiteX5" fmla="*/ 17255 w 50092"/>
                  <a:gd name="connsiteY5" fmla="*/ 47627 h 47627"/>
                  <a:gd name="connsiteX6" fmla="*/ 32749 w 50092"/>
                  <a:gd name="connsiteY6" fmla="*/ 47627 h 47627"/>
                  <a:gd name="connsiteX7" fmla="*/ 45250 w 50092"/>
                  <a:gd name="connsiteY7" fmla="*/ 38560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560"/>
                    </a:lnTo>
                    <a:lnTo>
                      <a:pt x="17255" y="47627"/>
                    </a:lnTo>
                    <a:lnTo>
                      <a:pt x="32749" y="47627"/>
                    </a:lnTo>
                    <a:lnTo>
                      <a:pt x="45250" y="38560"/>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23" name="Freihandform: Form 222">
                <a:extLst>
                  <a:ext uri="{FF2B5EF4-FFF2-40B4-BE49-F238E27FC236}">
                    <a16:creationId xmlns:a16="http://schemas.microsoft.com/office/drawing/2014/main" id="{785D9011-8A62-4E5B-B438-1DA8A59ACBCB}"/>
                  </a:ext>
                </a:extLst>
              </p:cNvPr>
              <p:cNvSpPr/>
              <p:nvPr/>
            </p:nvSpPr>
            <p:spPr bwMode="black">
              <a:xfrm>
                <a:off x="2260962" y="5425223"/>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sp>
            <p:nvSpPr>
              <p:cNvPr id="224" name="Freihandform: Form 223">
                <a:extLst>
                  <a:ext uri="{FF2B5EF4-FFF2-40B4-BE49-F238E27FC236}">
                    <a16:creationId xmlns:a16="http://schemas.microsoft.com/office/drawing/2014/main" id="{D2814855-20D5-4D16-B944-93F5C12542D1}"/>
                  </a:ext>
                </a:extLst>
              </p:cNvPr>
              <p:cNvSpPr/>
              <p:nvPr/>
            </p:nvSpPr>
            <p:spPr bwMode="black">
              <a:xfrm>
                <a:off x="2260962" y="6675377"/>
                <a:ext cx="119491" cy="113611"/>
              </a:xfrm>
              <a:custGeom>
                <a:avLst/>
                <a:gdLst>
                  <a:gd name="connsiteX0" fmla="*/ 32749 w 50092"/>
                  <a:gd name="connsiteY0" fmla="*/ 0 h 47627"/>
                  <a:gd name="connsiteX1" fmla="*/ 17255 w 50092"/>
                  <a:gd name="connsiteY1" fmla="*/ 0 h 47627"/>
                  <a:gd name="connsiteX2" fmla="*/ 4754 w 50092"/>
                  <a:gd name="connsiteY2" fmla="*/ 9068 h 47627"/>
                  <a:gd name="connsiteX3" fmla="*/ 0 w 50092"/>
                  <a:gd name="connsiteY3" fmla="*/ 23770 h 47627"/>
                  <a:gd name="connsiteX4" fmla="*/ 4754 w 50092"/>
                  <a:gd name="connsiteY4" fmla="*/ 38472 h 47627"/>
                  <a:gd name="connsiteX5" fmla="*/ 17255 w 50092"/>
                  <a:gd name="connsiteY5" fmla="*/ 47627 h 47627"/>
                  <a:gd name="connsiteX6" fmla="*/ 32749 w 50092"/>
                  <a:gd name="connsiteY6" fmla="*/ 47627 h 47627"/>
                  <a:gd name="connsiteX7" fmla="*/ 45250 w 50092"/>
                  <a:gd name="connsiteY7" fmla="*/ 38472 h 47627"/>
                  <a:gd name="connsiteX8" fmla="*/ 50092 w 50092"/>
                  <a:gd name="connsiteY8" fmla="*/ 23770 h 47627"/>
                  <a:gd name="connsiteX9" fmla="*/ 45250 w 50092"/>
                  <a:gd name="connsiteY9" fmla="*/ 9068 h 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92" h="47627">
                    <a:moveTo>
                      <a:pt x="32749" y="0"/>
                    </a:moveTo>
                    <a:lnTo>
                      <a:pt x="17255" y="0"/>
                    </a:lnTo>
                    <a:lnTo>
                      <a:pt x="4754" y="9068"/>
                    </a:lnTo>
                    <a:lnTo>
                      <a:pt x="0" y="23770"/>
                    </a:lnTo>
                    <a:lnTo>
                      <a:pt x="4754" y="38472"/>
                    </a:lnTo>
                    <a:lnTo>
                      <a:pt x="17255" y="47627"/>
                    </a:lnTo>
                    <a:lnTo>
                      <a:pt x="32749" y="47627"/>
                    </a:lnTo>
                    <a:lnTo>
                      <a:pt x="45250" y="38472"/>
                    </a:lnTo>
                    <a:lnTo>
                      <a:pt x="50092" y="23770"/>
                    </a:lnTo>
                    <a:lnTo>
                      <a:pt x="45250" y="9068"/>
                    </a:lnTo>
                    <a:close/>
                  </a:path>
                </a:pathLst>
              </a:custGeom>
              <a:solidFill>
                <a:schemeClr val="bg1"/>
              </a:solidFill>
              <a:ln w="8803" cap="flat">
                <a:noFill/>
                <a:prstDash val="solid"/>
                <a:miter/>
              </a:ln>
            </p:spPr>
            <p:txBody>
              <a:bodyPr lIns="0" tIns="0" rIns="0" bIns="0" rtlCol="0" anchor="ctr"/>
              <a:lstStyle/>
              <a:p>
                <a:endParaRPr lang="en-GB" sz="1350" dirty="0"/>
              </a:p>
            </p:txBody>
          </p:sp>
        </p:grpSp>
      </p:grpSp>
      <p:sp>
        <p:nvSpPr>
          <p:cNvPr id="3" name="Footer Placeholder 2">
            <a:extLst>
              <a:ext uri="{FF2B5EF4-FFF2-40B4-BE49-F238E27FC236}">
                <a16:creationId xmlns:a16="http://schemas.microsoft.com/office/drawing/2014/main" id="{AA8AEC8F-9B44-4117-A5C5-720D8FA82D7F}"/>
              </a:ext>
            </a:extLst>
          </p:cNvPr>
          <p:cNvSpPr>
            <a:spLocks noGrp="1"/>
          </p:cNvSpPr>
          <p:nvPr>
            <p:ph type="ftr" sz="quarter" idx="17"/>
          </p:nvPr>
        </p:nvSpPr>
        <p:spPr>
          <a:xfrm>
            <a:off x="4706100" y="5592353"/>
            <a:ext cx="1175934" cy="252000"/>
          </a:xfrm>
        </p:spPr>
        <p:txBody>
          <a:bodyPr/>
          <a:lstStyle>
            <a:lvl1pPr>
              <a:defRPr sz="750"/>
            </a:lvl1pPr>
          </a:lstStyle>
          <a:p>
            <a:endParaRPr lang="fi-FI"/>
          </a:p>
        </p:txBody>
      </p:sp>
      <p:grpSp>
        <p:nvGrpSpPr>
          <p:cNvPr id="15" name="Group 14">
            <a:extLst>
              <a:ext uri="{FF2B5EF4-FFF2-40B4-BE49-F238E27FC236}">
                <a16:creationId xmlns:a16="http://schemas.microsoft.com/office/drawing/2014/main" id="{3353AA86-4260-3D4D-6C9F-DF3EB65E7C60}"/>
              </a:ext>
            </a:extLst>
          </p:cNvPr>
          <p:cNvGrpSpPr>
            <a:grpSpLocks noChangeAspect="1"/>
          </p:cNvGrpSpPr>
          <p:nvPr/>
        </p:nvGrpSpPr>
        <p:grpSpPr>
          <a:xfrm>
            <a:off x="8082942" y="6263695"/>
            <a:ext cx="691295" cy="252000"/>
            <a:chOff x="10087301" y="6334633"/>
            <a:chExt cx="659697" cy="180361"/>
          </a:xfrm>
        </p:grpSpPr>
        <p:sp>
          <p:nvSpPr>
            <p:cNvPr id="16" name="Freihandform: Form 30">
              <a:extLst>
                <a:ext uri="{FF2B5EF4-FFF2-40B4-BE49-F238E27FC236}">
                  <a16:creationId xmlns:a16="http://schemas.microsoft.com/office/drawing/2014/main" id="{5897A3A7-AF9B-02D6-FBA4-2B46C39F30F6}"/>
                </a:ext>
              </a:extLst>
            </p:cNvPr>
            <p:cNvSpPr/>
            <p:nvPr/>
          </p:nvSpPr>
          <p:spPr bwMode="black">
            <a:xfrm>
              <a:off x="10622512" y="6375380"/>
              <a:ext cx="124486" cy="139557"/>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17" name="Freihandform: Form 32">
              <a:extLst>
                <a:ext uri="{FF2B5EF4-FFF2-40B4-BE49-F238E27FC236}">
                  <a16:creationId xmlns:a16="http://schemas.microsoft.com/office/drawing/2014/main" id="{7C4DDEC7-78E6-271C-6114-8F3F498B4FF7}"/>
                </a:ext>
              </a:extLst>
            </p:cNvPr>
            <p:cNvSpPr/>
            <p:nvPr/>
          </p:nvSpPr>
          <p:spPr bwMode="black">
            <a:xfrm>
              <a:off x="10421722" y="6334633"/>
              <a:ext cx="73331" cy="180304"/>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18" name="Freihandform: Form 36">
              <a:extLst>
                <a:ext uri="{FF2B5EF4-FFF2-40B4-BE49-F238E27FC236}">
                  <a16:creationId xmlns:a16="http://schemas.microsoft.com/office/drawing/2014/main" id="{049F0F63-2FC8-A5A1-EAA7-75362EA93BEF}"/>
                </a:ext>
              </a:extLst>
            </p:cNvPr>
            <p:cNvSpPr/>
            <p:nvPr/>
          </p:nvSpPr>
          <p:spPr bwMode="black">
            <a:xfrm>
              <a:off x="10284375" y="6375380"/>
              <a:ext cx="118599" cy="139614"/>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solidFill>
              <a:schemeClr val="bg1"/>
            </a:solidFill>
            <a:ln w="9525" cap="flat">
              <a:noFill/>
              <a:prstDash val="solid"/>
              <a:miter/>
            </a:ln>
          </p:spPr>
          <p:txBody>
            <a:bodyPr lIns="0" tIns="0" rIns="0" bIns="0" rtlCol="0" anchor="ctr"/>
            <a:lstStyle/>
            <a:p>
              <a:endParaRPr lang="en-US" sz="1350" dirty="0"/>
            </a:p>
          </p:txBody>
        </p:sp>
        <p:sp>
          <p:nvSpPr>
            <p:cNvPr id="19" name="Freihandform: Form 40">
              <a:extLst>
                <a:ext uri="{FF2B5EF4-FFF2-40B4-BE49-F238E27FC236}">
                  <a16:creationId xmlns:a16="http://schemas.microsoft.com/office/drawing/2014/main" id="{F193A6DC-A5D8-0E9D-6910-084FAF247D33}"/>
                </a:ext>
              </a:extLst>
            </p:cNvPr>
            <p:cNvSpPr/>
            <p:nvPr/>
          </p:nvSpPr>
          <p:spPr bwMode="black">
            <a:xfrm>
              <a:off x="10505628" y="6374980"/>
              <a:ext cx="103396" cy="139900"/>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solidFill>
              <a:schemeClr val="bg1"/>
            </a:solidFill>
            <a:ln w="9525" cap="flat">
              <a:noFill/>
              <a:prstDash val="solid"/>
              <a:miter/>
            </a:ln>
          </p:spPr>
          <p:txBody>
            <a:bodyPr lIns="0" tIns="0" rIns="0" bIns="0" rtlCol="0" anchor="ctr"/>
            <a:lstStyle/>
            <a:p>
              <a:endParaRPr lang="en-US" sz="1350" dirty="0"/>
            </a:p>
          </p:txBody>
        </p:sp>
        <p:sp>
          <p:nvSpPr>
            <p:cNvPr id="20" name="Freihandform: Form 41">
              <a:extLst>
                <a:ext uri="{FF2B5EF4-FFF2-40B4-BE49-F238E27FC236}">
                  <a16:creationId xmlns:a16="http://schemas.microsoft.com/office/drawing/2014/main" id="{7D1DEA26-5F64-5E48-C621-94C8843D8B39}"/>
                </a:ext>
              </a:extLst>
            </p:cNvPr>
            <p:cNvSpPr/>
            <p:nvPr/>
          </p:nvSpPr>
          <p:spPr bwMode="black">
            <a:xfrm>
              <a:off x="10087301" y="6334633"/>
              <a:ext cx="176841" cy="178361"/>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solidFill>
              <a:schemeClr val="bg1"/>
            </a:solidFill>
            <a:ln w="9525" cap="flat">
              <a:noFill/>
              <a:prstDash val="solid"/>
              <a:miter/>
            </a:ln>
          </p:spPr>
          <p:txBody>
            <a:bodyPr lIns="0" tIns="0" rIns="0" bIns="0" rtlCol="0" anchor="ctr"/>
            <a:lstStyle/>
            <a:p>
              <a:endParaRPr lang="en-US" sz="1350" dirty="0"/>
            </a:p>
          </p:txBody>
        </p:sp>
      </p:grpSp>
    </p:spTree>
    <p:extLst>
      <p:ext uri="{BB962C8B-B14F-4D97-AF65-F5344CB8AC3E}">
        <p14:creationId xmlns:p14="http://schemas.microsoft.com/office/powerpoint/2010/main" val="308708245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2.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81" name="Shapes">
            <a:extLst>
              <a:ext uri="{FF2B5EF4-FFF2-40B4-BE49-F238E27FC236}">
                <a16:creationId xmlns:a16="http://schemas.microsoft.com/office/drawing/2014/main" id="{71F8F379-DEB0-4EFC-A915-4522F66B4511}"/>
              </a:ext>
            </a:extLst>
          </p:cNvPr>
          <p:cNvGrpSpPr>
            <a:grpSpLocks noChangeAspect="1"/>
          </p:cNvGrpSpPr>
          <p:nvPr/>
        </p:nvGrpSpPr>
        <p:grpSpPr bwMode="gray">
          <a:xfrm>
            <a:off x="101949" y="0"/>
            <a:ext cx="396481" cy="6858000"/>
            <a:chOff x="6892402" y="1155885"/>
            <a:chExt cx="396620" cy="5145975"/>
          </a:xfrm>
          <a:solidFill>
            <a:schemeClr val="tx1"/>
          </a:solidFill>
        </p:grpSpPr>
        <p:sp>
          <p:nvSpPr>
            <p:cNvPr id="66" name="Shapes 8">
              <a:extLst>
                <a:ext uri="{FF2B5EF4-FFF2-40B4-BE49-F238E27FC236}">
                  <a16:creationId xmlns:a16="http://schemas.microsoft.com/office/drawing/2014/main" id="{7E8AF495-2581-4CFC-A47A-0746C74D5EB2}"/>
                </a:ext>
              </a:extLst>
            </p:cNvPr>
            <p:cNvSpPr/>
            <p:nvPr/>
          </p:nvSpPr>
          <p:spPr bwMode="gray">
            <a:xfrm>
              <a:off x="6892402" y="1155885"/>
              <a:ext cx="396620" cy="189928"/>
            </a:xfrm>
            <a:custGeom>
              <a:avLst/>
              <a:gdLst>
                <a:gd name="connsiteX0" fmla="*/ 37910 w 396620"/>
                <a:gd name="connsiteY0" fmla="*/ 117824 h 189928"/>
                <a:gd name="connsiteX1" fmla="*/ 136970 w 396620"/>
                <a:gd name="connsiteY1" fmla="*/ 189929 h 189928"/>
                <a:gd name="connsiteX2" fmla="*/ 259556 w 396620"/>
                <a:gd name="connsiteY2" fmla="*/ 189929 h 189928"/>
                <a:gd name="connsiteX3" fmla="*/ 358045 w 396620"/>
                <a:gd name="connsiteY3" fmla="*/ 118205 h 189928"/>
                <a:gd name="connsiteX4" fmla="*/ 358712 w 396620"/>
                <a:gd name="connsiteY4" fmla="*/ 117824 h 189928"/>
                <a:gd name="connsiteX5" fmla="*/ 395859 w 396620"/>
                <a:gd name="connsiteY5" fmla="*/ 2477 h 189928"/>
                <a:gd name="connsiteX6" fmla="*/ 396145 w 396620"/>
                <a:gd name="connsiteY6" fmla="*/ 1619 h 189928"/>
                <a:gd name="connsiteX7" fmla="*/ 396621 w 396620"/>
                <a:gd name="connsiteY7" fmla="*/ 762 h 189928"/>
                <a:gd name="connsiteX8" fmla="*/ 391097 w 396620"/>
                <a:gd name="connsiteY8" fmla="*/ 762 h 189928"/>
                <a:gd name="connsiteX9" fmla="*/ 390525 w 396620"/>
                <a:gd name="connsiteY9" fmla="*/ 2477 h 189928"/>
                <a:gd name="connsiteX10" fmla="*/ 354235 w 396620"/>
                <a:gd name="connsiteY10" fmla="*/ 114491 h 189928"/>
                <a:gd name="connsiteX11" fmla="*/ 257842 w 396620"/>
                <a:gd name="connsiteY11" fmla="*/ 184594 h 189928"/>
                <a:gd name="connsiteX12" fmla="*/ 138779 w 396620"/>
                <a:gd name="connsiteY12" fmla="*/ 184594 h 189928"/>
                <a:gd name="connsiteX13" fmla="*/ 42386 w 396620"/>
                <a:gd name="connsiteY13" fmla="*/ 114491 h 189928"/>
                <a:gd name="connsiteX14" fmla="*/ 6096 w 396620"/>
                <a:gd name="connsiteY14" fmla="*/ 2477 h 189928"/>
                <a:gd name="connsiteX15" fmla="*/ 5525 w 396620"/>
                <a:gd name="connsiteY15" fmla="*/ 762 h 189928"/>
                <a:gd name="connsiteX16" fmla="*/ 191 w 396620"/>
                <a:gd name="connsiteY16" fmla="*/ 0 h 189928"/>
                <a:gd name="connsiteX17" fmla="*/ 0 w 396620"/>
                <a:gd name="connsiteY17" fmla="*/ 762 h 189928"/>
                <a:gd name="connsiteX18" fmla="*/ 572 w 396620"/>
                <a:gd name="connsiteY18" fmla="*/ 2477 h 18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620" h="189928">
                  <a:moveTo>
                    <a:pt x="37910" y="117824"/>
                  </a:moveTo>
                  <a:lnTo>
                    <a:pt x="136970" y="189929"/>
                  </a:lnTo>
                  <a:lnTo>
                    <a:pt x="259556" y="189929"/>
                  </a:lnTo>
                  <a:lnTo>
                    <a:pt x="358045" y="118205"/>
                  </a:lnTo>
                  <a:lnTo>
                    <a:pt x="358712" y="117824"/>
                  </a:lnTo>
                  <a:lnTo>
                    <a:pt x="395859" y="2477"/>
                  </a:lnTo>
                  <a:lnTo>
                    <a:pt x="396145" y="1619"/>
                  </a:lnTo>
                  <a:lnTo>
                    <a:pt x="396621" y="762"/>
                  </a:lnTo>
                  <a:lnTo>
                    <a:pt x="391097" y="762"/>
                  </a:lnTo>
                  <a:lnTo>
                    <a:pt x="390525" y="2477"/>
                  </a:lnTo>
                  <a:lnTo>
                    <a:pt x="354235" y="114491"/>
                  </a:lnTo>
                  <a:lnTo>
                    <a:pt x="257842" y="184594"/>
                  </a:lnTo>
                  <a:lnTo>
                    <a:pt x="138779" y="184594"/>
                  </a:lnTo>
                  <a:lnTo>
                    <a:pt x="42386" y="114491"/>
                  </a:lnTo>
                  <a:lnTo>
                    <a:pt x="6096" y="2477"/>
                  </a:lnTo>
                  <a:lnTo>
                    <a:pt x="5525" y="762"/>
                  </a:lnTo>
                  <a:lnTo>
                    <a:pt x="191" y="0"/>
                  </a:lnTo>
                  <a:lnTo>
                    <a:pt x="0" y="762"/>
                  </a:lnTo>
                  <a:lnTo>
                    <a:pt x="572" y="2477"/>
                  </a:lnTo>
                  <a:close/>
                </a:path>
              </a:pathLst>
            </a:custGeom>
            <a:grpFill/>
            <a:ln w="9525" cap="flat">
              <a:noFill/>
              <a:prstDash val="solid"/>
              <a:miter/>
            </a:ln>
          </p:spPr>
          <p:txBody>
            <a:bodyPr rtlCol="0" anchor="ctr"/>
            <a:lstStyle/>
            <a:p>
              <a:endParaRPr lang="de-DE" sz="1350" dirty="0"/>
            </a:p>
          </p:txBody>
        </p:sp>
        <p:sp>
          <p:nvSpPr>
            <p:cNvPr id="65" name="Shapes 7">
              <a:extLst>
                <a:ext uri="{FF2B5EF4-FFF2-40B4-BE49-F238E27FC236}">
                  <a16:creationId xmlns:a16="http://schemas.microsoft.com/office/drawing/2014/main" id="{B7873972-B0D6-47A6-9CDD-37AF21CD06D4}"/>
                </a:ext>
              </a:extLst>
            </p:cNvPr>
            <p:cNvSpPr/>
            <p:nvPr/>
          </p:nvSpPr>
          <p:spPr bwMode="gray">
            <a:xfrm>
              <a:off x="6892402" y="1709287"/>
              <a:ext cx="396620" cy="377189"/>
            </a:xfrm>
            <a:custGeom>
              <a:avLst/>
              <a:gdLst>
                <a:gd name="connsiteX0" fmla="*/ 358712 w 396620"/>
                <a:gd name="connsiteY0" fmla="*/ 72104 h 377189"/>
                <a:gd name="connsiteX1" fmla="*/ 259556 w 396620"/>
                <a:gd name="connsiteY1" fmla="*/ 0 h 377189"/>
                <a:gd name="connsiteX2" fmla="*/ 136970 w 396620"/>
                <a:gd name="connsiteY2" fmla="*/ 0 h 377189"/>
                <a:gd name="connsiteX3" fmla="*/ 37910 w 396620"/>
                <a:gd name="connsiteY3" fmla="*/ 72104 h 377189"/>
                <a:gd name="connsiteX4" fmla="*/ 191 w 396620"/>
                <a:gd name="connsiteY4" fmla="*/ 187833 h 377189"/>
                <a:gd name="connsiteX5" fmla="*/ 0 w 396620"/>
                <a:gd name="connsiteY5" fmla="*/ 188595 h 377189"/>
                <a:gd name="connsiteX6" fmla="*/ 37910 w 396620"/>
                <a:gd name="connsiteY6" fmla="*/ 305276 h 377189"/>
                <a:gd name="connsiteX7" fmla="*/ 136874 w 396620"/>
                <a:gd name="connsiteY7" fmla="*/ 377190 h 377189"/>
                <a:gd name="connsiteX8" fmla="*/ 259461 w 396620"/>
                <a:gd name="connsiteY8" fmla="*/ 377190 h 377189"/>
                <a:gd name="connsiteX9" fmla="*/ 358045 w 396620"/>
                <a:gd name="connsiteY9" fmla="*/ 305657 h 377189"/>
                <a:gd name="connsiteX10" fmla="*/ 358616 w 396620"/>
                <a:gd name="connsiteY10" fmla="*/ 305181 h 377189"/>
                <a:gd name="connsiteX11" fmla="*/ 396145 w 396620"/>
                <a:gd name="connsiteY11" fmla="*/ 189357 h 377189"/>
                <a:gd name="connsiteX12" fmla="*/ 396621 w 396620"/>
                <a:gd name="connsiteY12" fmla="*/ 188595 h 377189"/>
                <a:gd name="connsiteX13" fmla="*/ 358902 w 396620"/>
                <a:gd name="connsiteY13" fmla="*/ 72962 h 377189"/>
                <a:gd name="connsiteX14" fmla="*/ 358712 w 396620"/>
                <a:gd name="connsiteY14" fmla="*/ 72104 h 377189"/>
                <a:gd name="connsiteX15" fmla="*/ 354235 w 396620"/>
                <a:gd name="connsiteY15" fmla="*/ 301943 h 377189"/>
                <a:gd name="connsiteX16" fmla="*/ 257842 w 396620"/>
                <a:gd name="connsiteY16" fmla="*/ 371856 h 377189"/>
                <a:gd name="connsiteX17" fmla="*/ 138779 w 396620"/>
                <a:gd name="connsiteY17" fmla="*/ 371856 h 377189"/>
                <a:gd name="connsiteX18" fmla="*/ 42386 w 396620"/>
                <a:gd name="connsiteY18" fmla="*/ 301943 h 377189"/>
                <a:gd name="connsiteX19" fmla="*/ 5525 w 396620"/>
                <a:gd name="connsiteY19" fmla="*/ 188595 h 377189"/>
                <a:gd name="connsiteX20" fmla="*/ 42386 w 396620"/>
                <a:gd name="connsiteY20" fmla="*/ 75438 h 377189"/>
                <a:gd name="connsiteX21" fmla="*/ 138779 w 396620"/>
                <a:gd name="connsiteY21" fmla="*/ 5334 h 377189"/>
                <a:gd name="connsiteX22" fmla="*/ 257842 w 396620"/>
                <a:gd name="connsiteY22" fmla="*/ 5334 h 377189"/>
                <a:gd name="connsiteX23" fmla="*/ 354235 w 396620"/>
                <a:gd name="connsiteY23" fmla="*/ 75438 h 377189"/>
                <a:gd name="connsiteX24" fmla="*/ 391097 w 396620"/>
                <a:gd name="connsiteY24" fmla="*/ 188595 h 377189"/>
                <a:gd name="connsiteX25" fmla="*/ 354235 w 396620"/>
                <a:gd name="connsiteY25" fmla="*/ 301943 h 3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89">
                  <a:moveTo>
                    <a:pt x="358712" y="72104"/>
                  </a:moveTo>
                  <a:lnTo>
                    <a:pt x="259556" y="0"/>
                  </a:lnTo>
                  <a:lnTo>
                    <a:pt x="136970" y="0"/>
                  </a:lnTo>
                  <a:lnTo>
                    <a:pt x="37910"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2"/>
                  </a:lnTo>
                  <a:lnTo>
                    <a:pt x="358712" y="72104"/>
                  </a:lnTo>
                  <a:close/>
                  <a:moveTo>
                    <a:pt x="354235" y="301943"/>
                  </a:moveTo>
                  <a:lnTo>
                    <a:pt x="257842" y="371856"/>
                  </a:lnTo>
                  <a:lnTo>
                    <a:pt x="138779" y="371856"/>
                  </a:lnTo>
                  <a:lnTo>
                    <a:pt x="42386" y="301943"/>
                  </a:lnTo>
                  <a:lnTo>
                    <a:pt x="5525" y="188595"/>
                  </a:lnTo>
                  <a:lnTo>
                    <a:pt x="42386" y="75438"/>
                  </a:lnTo>
                  <a:lnTo>
                    <a:pt x="138779" y="5334"/>
                  </a:lnTo>
                  <a:lnTo>
                    <a:pt x="257842" y="5334"/>
                  </a:lnTo>
                  <a:lnTo>
                    <a:pt x="354235" y="75438"/>
                  </a:lnTo>
                  <a:lnTo>
                    <a:pt x="391097" y="188595"/>
                  </a:lnTo>
                  <a:lnTo>
                    <a:pt x="354235" y="301943"/>
                  </a:lnTo>
                  <a:close/>
                </a:path>
              </a:pathLst>
            </a:custGeom>
            <a:grpFill/>
            <a:ln w="9525" cap="flat">
              <a:noFill/>
              <a:prstDash val="solid"/>
              <a:miter/>
            </a:ln>
          </p:spPr>
          <p:txBody>
            <a:bodyPr rtlCol="0" anchor="ctr"/>
            <a:lstStyle/>
            <a:p>
              <a:endParaRPr lang="de-DE" sz="1350" dirty="0"/>
            </a:p>
          </p:txBody>
        </p:sp>
        <p:sp>
          <p:nvSpPr>
            <p:cNvPr id="43" name="Shapes 6">
              <a:extLst>
                <a:ext uri="{FF2B5EF4-FFF2-40B4-BE49-F238E27FC236}">
                  <a16:creationId xmlns:a16="http://schemas.microsoft.com/office/drawing/2014/main" id="{7DEE1B5F-5B48-4681-AB91-A59A8E33B30C}"/>
                </a:ext>
              </a:extLst>
            </p:cNvPr>
            <p:cNvSpPr/>
            <p:nvPr/>
          </p:nvSpPr>
          <p:spPr bwMode="gray">
            <a:xfrm>
              <a:off x="6892402" y="2450046"/>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8005 w 396620"/>
                <a:gd name="connsiteY3" fmla="*/ 72295 h 378237"/>
                <a:gd name="connsiteX4" fmla="*/ 191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5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167 h 378237"/>
                <a:gd name="connsiteX20" fmla="*/ 42386 w 396620"/>
                <a:gd name="connsiteY20" fmla="*/ 75629 h 378237"/>
                <a:gd name="connsiteX21" fmla="*/ 138779 w 396620"/>
                <a:gd name="connsiteY21" fmla="*/ 5334 h 378237"/>
                <a:gd name="connsiteX22" fmla="*/ 257842 w 396620"/>
                <a:gd name="connsiteY22" fmla="*/ 5334 h 378237"/>
                <a:gd name="connsiteX23" fmla="*/ 354235 w 396620"/>
                <a:gd name="connsiteY23" fmla="*/ 75629 h 378237"/>
                <a:gd name="connsiteX24" fmla="*/ 391097 w 396620"/>
                <a:gd name="connsiteY24" fmla="*/ 189167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8005" y="72295"/>
                  </a:lnTo>
                  <a:lnTo>
                    <a:pt x="191" y="188309"/>
                  </a:lnTo>
                  <a:lnTo>
                    <a:pt x="0" y="189071"/>
                  </a:lnTo>
                  <a:lnTo>
                    <a:pt x="37910" y="306038"/>
                  </a:lnTo>
                  <a:lnTo>
                    <a:pt x="136874" y="378238"/>
                  </a:lnTo>
                  <a:lnTo>
                    <a:pt x="259461" y="378238"/>
                  </a:lnTo>
                  <a:lnTo>
                    <a:pt x="358045" y="306515"/>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167"/>
                  </a:lnTo>
                  <a:lnTo>
                    <a:pt x="42386" y="75629"/>
                  </a:lnTo>
                  <a:lnTo>
                    <a:pt x="138779" y="5334"/>
                  </a:lnTo>
                  <a:lnTo>
                    <a:pt x="257842" y="5334"/>
                  </a:lnTo>
                  <a:lnTo>
                    <a:pt x="354235" y="75629"/>
                  </a:lnTo>
                  <a:lnTo>
                    <a:pt x="391097" y="189167"/>
                  </a:lnTo>
                  <a:lnTo>
                    <a:pt x="354235" y="302800"/>
                  </a:lnTo>
                  <a:close/>
                </a:path>
              </a:pathLst>
            </a:custGeom>
            <a:grpFill/>
            <a:ln w="9525" cap="flat">
              <a:noFill/>
              <a:prstDash val="solid"/>
              <a:miter/>
            </a:ln>
          </p:spPr>
          <p:txBody>
            <a:bodyPr rtlCol="0" anchor="ctr"/>
            <a:lstStyle/>
            <a:p>
              <a:endParaRPr lang="de-DE" sz="1350" dirty="0"/>
            </a:p>
          </p:txBody>
        </p:sp>
        <p:sp>
          <p:nvSpPr>
            <p:cNvPr id="69" name="Shapes 5">
              <a:extLst>
                <a:ext uri="{FF2B5EF4-FFF2-40B4-BE49-F238E27FC236}">
                  <a16:creationId xmlns:a16="http://schemas.microsoft.com/office/drawing/2014/main" id="{73657D2C-B219-43C5-BBD8-60D2D23ECDAE}"/>
                </a:ext>
              </a:extLst>
            </p:cNvPr>
            <p:cNvSpPr/>
            <p:nvPr/>
          </p:nvSpPr>
          <p:spPr bwMode="gray">
            <a:xfrm>
              <a:off x="6892402" y="3191758"/>
              <a:ext cx="396620" cy="377189"/>
            </a:xfrm>
            <a:custGeom>
              <a:avLst/>
              <a:gdLst>
                <a:gd name="connsiteX0" fmla="*/ 358712 w 396620"/>
                <a:gd name="connsiteY0" fmla="*/ 72104 h 377189"/>
                <a:gd name="connsiteX1" fmla="*/ 259556 w 396620"/>
                <a:gd name="connsiteY1" fmla="*/ 0 h 377189"/>
                <a:gd name="connsiteX2" fmla="*/ 136970 w 396620"/>
                <a:gd name="connsiteY2" fmla="*/ 0 h 377189"/>
                <a:gd name="connsiteX3" fmla="*/ 38005 w 396620"/>
                <a:gd name="connsiteY3" fmla="*/ 72104 h 377189"/>
                <a:gd name="connsiteX4" fmla="*/ 191 w 396620"/>
                <a:gd name="connsiteY4" fmla="*/ 187833 h 377189"/>
                <a:gd name="connsiteX5" fmla="*/ 0 w 396620"/>
                <a:gd name="connsiteY5" fmla="*/ 188595 h 377189"/>
                <a:gd name="connsiteX6" fmla="*/ 37910 w 396620"/>
                <a:gd name="connsiteY6" fmla="*/ 305276 h 377189"/>
                <a:gd name="connsiteX7" fmla="*/ 136874 w 396620"/>
                <a:gd name="connsiteY7" fmla="*/ 377190 h 377189"/>
                <a:gd name="connsiteX8" fmla="*/ 259461 w 396620"/>
                <a:gd name="connsiteY8" fmla="*/ 377190 h 377189"/>
                <a:gd name="connsiteX9" fmla="*/ 358045 w 396620"/>
                <a:gd name="connsiteY9" fmla="*/ 305657 h 377189"/>
                <a:gd name="connsiteX10" fmla="*/ 358616 w 396620"/>
                <a:gd name="connsiteY10" fmla="*/ 305181 h 377189"/>
                <a:gd name="connsiteX11" fmla="*/ 396145 w 396620"/>
                <a:gd name="connsiteY11" fmla="*/ 189357 h 377189"/>
                <a:gd name="connsiteX12" fmla="*/ 396621 w 396620"/>
                <a:gd name="connsiteY12" fmla="*/ 188595 h 377189"/>
                <a:gd name="connsiteX13" fmla="*/ 358902 w 396620"/>
                <a:gd name="connsiteY13" fmla="*/ 72961 h 377189"/>
                <a:gd name="connsiteX14" fmla="*/ 358712 w 396620"/>
                <a:gd name="connsiteY14" fmla="*/ 72104 h 377189"/>
                <a:gd name="connsiteX15" fmla="*/ 354235 w 396620"/>
                <a:gd name="connsiteY15" fmla="*/ 301942 h 377189"/>
                <a:gd name="connsiteX16" fmla="*/ 257842 w 396620"/>
                <a:gd name="connsiteY16" fmla="*/ 371856 h 377189"/>
                <a:gd name="connsiteX17" fmla="*/ 138779 w 396620"/>
                <a:gd name="connsiteY17" fmla="*/ 371856 h 377189"/>
                <a:gd name="connsiteX18" fmla="*/ 42386 w 396620"/>
                <a:gd name="connsiteY18" fmla="*/ 301942 h 377189"/>
                <a:gd name="connsiteX19" fmla="*/ 5525 w 396620"/>
                <a:gd name="connsiteY19" fmla="*/ 188595 h 377189"/>
                <a:gd name="connsiteX20" fmla="*/ 42386 w 396620"/>
                <a:gd name="connsiteY20" fmla="*/ 75438 h 377189"/>
                <a:gd name="connsiteX21" fmla="*/ 138779 w 396620"/>
                <a:gd name="connsiteY21" fmla="*/ 5334 h 377189"/>
                <a:gd name="connsiteX22" fmla="*/ 257842 w 396620"/>
                <a:gd name="connsiteY22" fmla="*/ 5334 h 377189"/>
                <a:gd name="connsiteX23" fmla="*/ 354235 w 396620"/>
                <a:gd name="connsiteY23" fmla="*/ 75438 h 377189"/>
                <a:gd name="connsiteX24" fmla="*/ 391097 w 396620"/>
                <a:gd name="connsiteY24" fmla="*/ 188595 h 377189"/>
                <a:gd name="connsiteX25" fmla="*/ 354235 w 396620"/>
                <a:gd name="connsiteY25" fmla="*/ 301942 h 37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89">
                  <a:moveTo>
                    <a:pt x="358712" y="72104"/>
                  </a:moveTo>
                  <a:lnTo>
                    <a:pt x="259556" y="0"/>
                  </a:lnTo>
                  <a:lnTo>
                    <a:pt x="136970" y="0"/>
                  </a:lnTo>
                  <a:lnTo>
                    <a:pt x="38005"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1"/>
                  </a:lnTo>
                  <a:lnTo>
                    <a:pt x="358712" y="72104"/>
                  </a:lnTo>
                  <a:close/>
                  <a:moveTo>
                    <a:pt x="354235" y="301942"/>
                  </a:moveTo>
                  <a:lnTo>
                    <a:pt x="257842" y="371856"/>
                  </a:lnTo>
                  <a:lnTo>
                    <a:pt x="138779" y="371856"/>
                  </a:lnTo>
                  <a:lnTo>
                    <a:pt x="42386" y="301942"/>
                  </a:lnTo>
                  <a:lnTo>
                    <a:pt x="5525" y="188595"/>
                  </a:lnTo>
                  <a:lnTo>
                    <a:pt x="42386" y="75438"/>
                  </a:lnTo>
                  <a:lnTo>
                    <a:pt x="138779" y="5334"/>
                  </a:lnTo>
                  <a:lnTo>
                    <a:pt x="257842" y="5334"/>
                  </a:lnTo>
                  <a:lnTo>
                    <a:pt x="354235" y="75438"/>
                  </a:lnTo>
                  <a:lnTo>
                    <a:pt x="391097" y="188595"/>
                  </a:lnTo>
                  <a:lnTo>
                    <a:pt x="354235" y="301942"/>
                  </a:lnTo>
                  <a:close/>
                </a:path>
              </a:pathLst>
            </a:custGeom>
            <a:grpFill/>
            <a:ln w="9525" cap="flat">
              <a:noFill/>
              <a:prstDash val="solid"/>
              <a:miter/>
            </a:ln>
          </p:spPr>
          <p:txBody>
            <a:bodyPr rtlCol="0" anchor="ctr"/>
            <a:lstStyle/>
            <a:p>
              <a:endParaRPr lang="de-DE" sz="1350" dirty="0"/>
            </a:p>
          </p:txBody>
        </p:sp>
        <p:sp>
          <p:nvSpPr>
            <p:cNvPr id="68" name="Shapes 4">
              <a:extLst>
                <a:ext uri="{FF2B5EF4-FFF2-40B4-BE49-F238E27FC236}">
                  <a16:creationId xmlns:a16="http://schemas.microsoft.com/office/drawing/2014/main" id="{B51A5C5E-5CB7-49A5-8735-0551C6617BD0}"/>
                </a:ext>
              </a:extLst>
            </p:cNvPr>
            <p:cNvSpPr/>
            <p:nvPr/>
          </p:nvSpPr>
          <p:spPr bwMode="gray">
            <a:xfrm>
              <a:off x="6892402" y="3932517"/>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7910 w 396620"/>
                <a:gd name="connsiteY3" fmla="*/ 72295 h 378237"/>
                <a:gd name="connsiteX4" fmla="*/ 95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4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166 h 378237"/>
                <a:gd name="connsiteX20" fmla="*/ 42386 w 396620"/>
                <a:gd name="connsiteY20" fmla="*/ 75629 h 378237"/>
                <a:gd name="connsiteX21" fmla="*/ 138779 w 396620"/>
                <a:gd name="connsiteY21" fmla="*/ 5334 h 378237"/>
                <a:gd name="connsiteX22" fmla="*/ 257842 w 396620"/>
                <a:gd name="connsiteY22" fmla="*/ 5334 h 378237"/>
                <a:gd name="connsiteX23" fmla="*/ 354235 w 396620"/>
                <a:gd name="connsiteY23" fmla="*/ 75629 h 378237"/>
                <a:gd name="connsiteX24" fmla="*/ 391097 w 396620"/>
                <a:gd name="connsiteY24" fmla="*/ 189166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7910" y="72295"/>
                  </a:lnTo>
                  <a:lnTo>
                    <a:pt x="95" y="188309"/>
                  </a:lnTo>
                  <a:lnTo>
                    <a:pt x="0" y="189071"/>
                  </a:lnTo>
                  <a:lnTo>
                    <a:pt x="37910" y="306038"/>
                  </a:lnTo>
                  <a:lnTo>
                    <a:pt x="136874" y="378238"/>
                  </a:lnTo>
                  <a:lnTo>
                    <a:pt x="259461" y="378238"/>
                  </a:lnTo>
                  <a:lnTo>
                    <a:pt x="358045" y="306514"/>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166"/>
                  </a:lnTo>
                  <a:lnTo>
                    <a:pt x="42386" y="75629"/>
                  </a:lnTo>
                  <a:lnTo>
                    <a:pt x="138779" y="5334"/>
                  </a:lnTo>
                  <a:lnTo>
                    <a:pt x="257842" y="5334"/>
                  </a:lnTo>
                  <a:lnTo>
                    <a:pt x="354235" y="75629"/>
                  </a:lnTo>
                  <a:lnTo>
                    <a:pt x="391097" y="189166"/>
                  </a:lnTo>
                  <a:lnTo>
                    <a:pt x="354235" y="302800"/>
                  </a:lnTo>
                  <a:close/>
                </a:path>
              </a:pathLst>
            </a:custGeom>
            <a:grpFill/>
            <a:ln w="9525" cap="flat">
              <a:noFill/>
              <a:prstDash val="solid"/>
              <a:miter/>
            </a:ln>
          </p:spPr>
          <p:txBody>
            <a:bodyPr rtlCol="0" anchor="ctr"/>
            <a:lstStyle/>
            <a:p>
              <a:endParaRPr lang="de-DE" sz="1350" dirty="0"/>
            </a:p>
          </p:txBody>
        </p:sp>
        <p:sp>
          <p:nvSpPr>
            <p:cNvPr id="67" name="Shapes 3">
              <a:extLst>
                <a:ext uri="{FF2B5EF4-FFF2-40B4-BE49-F238E27FC236}">
                  <a16:creationId xmlns:a16="http://schemas.microsoft.com/office/drawing/2014/main" id="{19108777-C337-4CED-8F0A-F72C0F52D0C0}"/>
                </a:ext>
              </a:extLst>
            </p:cNvPr>
            <p:cNvSpPr/>
            <p:nvPr/>
          </p:nvSpPr>
          <p:spPr bwMode="gray">
            <a:xfrm>
              <a:off x="6892402" y="4674229"/>
              <a:ext cx="396620" cy="377190"/>
            </a:xfrm>
            <a:custGeom>
              <a:avLst/>
              <a:gdLst>
                <a:gd name="connsiteX0" fmla="*/ 358712 w 396620"/>
                <a:gd name="connsiteY0" fmla="*/ 72104 h 377190"/>
                <a:gd name="connsiteX1" fmla="*/ 259556 w 396620"/>
                <a:gd name="connsiteY1" fmla="*/ 0 h 377190"/>
                <a:gd name="connsiteX2" fmla="*/ 136970 w 396620"/>
                <a:gd name="connsiteY2" fmla="*/ 0 h 377190"/>
                <a:gd name="connsiteX3" fmla="*/ 38005 w 396620"/>
                <a:gd name="connsiteY3" fmla="*/ 72104 h 377190"/>
                <a:gd name="connsiteX4" fmla="*/ 191 w 396620"/>
                <a:gd name="connsiteY4" fmla="*/ 187833 h 377190"/>
                <a:gd name="connsiteX5" fmla="*/ 0 w 396620"/>
                <a:gd name="connsiteY5" fmla="*/ 188595 h 377190"/>
                <a:gd name="connsiteX6" fmla="*/ 37910 w 396620"/>
                <a:gd name="connsiteY6" fmla="*/ 305276 h 377190"/>
                <a:gd name="connsiteX7" fmla="*/ 136874 w 396620"/>
                <a:gd name="connsiteY7" fmla="*/ 377190 h 377190"/>
                <a:gd name="connsiteX8" fmla="*/ 259461 w 396620"/>
                <a:gd name="connsiteY8" fmla="*/ 377190 h 377190"/>
                <a:gd name="connsiteX9" fmla="*/ 358045 w 396620"/>
                <a:gd name="connsiteY9" fmla="*/ 305657 h 377190"/>
                <a:gd name="connsiteX10" fmla="*/ 358616 w 396620"/>
                <a:gd name="connsiteY10" fmla="*/ 305181 h 377190"/>
                <a:gd name="connsiteX11" fmla="*/ 396145 w 396620"/>
                <a:gd name="connsiteY11" fmla="*/ 189357 h 377190"/>
                <a:gd name="connsiteX12" fmla="*/ 396621 w 396620"/>
                <a:gd name="connsiteY12" fmla="*/ 188595 h 377190"/>
                <a:gd name="connsiteX13" fmla="*/ 358902 w 396620"/>
                <a:gd name="connsiteY13" fmla="*/ 72962 h 377190"/>
                <a:gd name="connsiteX14" fmla="*/ 358712 w 396620"/>
                <a:gd name="connsiteY14" fmla="*/ 72104 h 377190"/>
                <a:gd name="connsiteX15" fmla="*/ 354235 w 396620"/>
                <a:gd name="connsiteY15" fmla="*/ 301942 h 377190"/>
                <a:gd name="connsiteX16" fmla="*/ 257842 w 396620"/>
                <a:gd name="connsiteY16" fmla="*/ 371856 h 377190"/>
                <a:gd name="connsiteX17" fmla="*/ 138779 w 396620"/>
                <a:gd name="connsiteY17" fmla="*/ 371856 h 377190"/>
                <a:gd name="connsiteX18" fmla="*/ 42386 w 396620"/>
                <a:gd name="connsiteY18" fmla="*/ 301942 h 377190"/>
                <a:gd name="connsiteX19" fmla="*/ 5525 w 396620"/>
                <a:gd name="connsiteY19" fmla="*/ 188595 h 377190"/>
                <a:gd name="connsiteX20" fmla="*/ 42386 w 396620"/>
                <a:gd name="connsiteY20" fmla="*/ 75438 h 377190"/>
                <a:gd name="connsiteX21" fmla="*/ 138779 w 396620"/>
                <a:gd name="connsiteY21" fmla="*/ 5334 h 377190"/>
                <a:gd name="connsiteX22" fmla="*/ 257842 w 396620"/>
                <a:gd name="connsiteY22" fmla="*/ 5334 h 377190"/>
                <a:gd name="connsiteX23" fmla="*/ 354235 w 396620"/>
                <a:gd name="connsiteY23" fmla="*/ 75438 h 377190"/>
                <a:gd name="connsiteX24" fmla="*/ 391097 w 396620"/>
                <a:gd name="connsiteY24" fmla="*/ 188595 h 377190"/>
                <a:gd name="connsiteX25" fmla="*/ 354235 w 396620"/>
                <a:gd name="connsiteY25" fmla="*/ 301942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7190">
                  <a:moveTo>
                    <a:pt x="358712" y="72104"/>
                  </a:moveTo>
                  <a:lnTo>
                    <a:pt x="259556" y="0"/>
                  </a:lnTo>
                  <a:lnTo>
                    <a:pt x="136970" y="0"/>
                  </a:lnTo>
                  <a:lnTo>
                    <a:pt x="38005" y="72104"/>
                  </a:lnTo>
                  <a:lnTo>
                    <a:pt x="191" y="187833"/>
                  </a:lnTo>
                  <a:lnTo>
                    <a:pt x="0" y="188595"/>
                  </a:lnTo>
                  <a:lnTo>
                    <a:pt x="37910" y="305276"/>
                  </a:lnTo>
                  <a:lnTo>
                    <a:pt x="136874" y="377190"/>
                  </a:lnTo>
                  <a:lnTo>
                    <a:pt x="259461" y="377190"/>
                  </a:lnTo>
                  <a:lnTo>
                    <a:pt x="358045" y="305657"/>
                  </a:lnTo>
                  <a:lnTo>
                    <a:pt x="358616" y="305181"/>
                  </a:lnTo>
                  <a:lnTo>
                    <a:pt x="396145" y="189357"/>
                  </a:lnTo>
                  <a:lnTo>
                    <a:pt x="396621" y="188595"/>
                  </a:lnTo>
                  <a:lnTo>
                    <a:pt x="358902" y="72962"/>
                  </a:lnTo>
                  <a:lnTo>
                    <a:pt x="358712" y="72104"/>
                  </a:lnTo>
                  <a:close/>
                  <a:moveTo>
                    <a:pt x="354235" y="301942"/>
                  </a:moveTo>
                  <a:lnTo>
                    <a:pt x="257842" y="371856"/>
                  </a:lnTo>
                  <a:lnTo>
                    <a:pt x="138779" y="371856"/>
                  </a:lnTo>
                  <a:lnTo>
                    <a:pt x="42386" y="301942"/>
                  </a:lnTo>
                  <a:lnTo>
                    <a:pt x="5525" y="188595"/>
                  </a:lnTo>
                  <a:lnTo>
                    <a:pt x="42386" y="75438"/>
                  </a:lnTo>
                  <a:lnTo>
                    <a:pt x="138779" y="5334"/>
                  </a:lnTo>
                  <a:lnTo>
                    <a:pt x="257842" y="5334"/>
                  </a:lnTo>
                  <a:lnTo>
                    <a:pt x="354235" y="75438"/>
                  </a:lnTo>
                  <a:lnTo>
                    <a:pt x="391097" y="188595"/>
                  </a:lnTo>
                  <a:lnTo>
                    <a:pt x="354235" y="301942"/>
                  </a:lnTo>
                  <a:close/>
                </a:path>
              </a:pathLst>
            </a:custGeom>
            <a:grpFill/>
            <a:ln w="9525" cap="flat">
              <a:noFill/>
              <a:prstDash val="solid"/>
              <a:miter/>
            </a:ln>
          </p:spPr>
          <p:txBody>
            <a:bodyPr rtlCol="0" anchor="ctr"/>
            <a:lstStyle/>
            <a:p>
              <a:endParaRPr lang="de-DE" sz="1350" dirty="0"/>
            </a:p>
          </p:txBody>
        </p:sp>
        <p:sp>
          <p:nvSpPr>
            <p:cNvPr id="71" name="Shapes 2">
              <a:extLst>
                <a:ext uri="{FF2B5EF4-FFF2-40B4-BE49-F238E27FC236}">
                  <a16:creationId xmlns:a16="http://schemas.microsoft.com/office/drawing/2014/main" id="{7494B76F-32A8-46F7-A5AE-E537DB3FC215}"/>
                </a:ext>
              </a:extLst>
            </p:cNvPr>
            <p:cNvSpPr/>
            <p:nvPr/>
          </p:nvSpPr>
          <p:spPr bwMode="gray">
            <a:xfrm>
              <a:off x="6892402" y="5414988"/>
              <a:ext cx="396620" cy="378237"/>
            </a:xfrm>
            <a:custGeom>
              <a:avLst/>
              <a:gdLst>
                <a:gd name="connsiteX0" fmla="*/ 358712 w 396620"/>
                <a:gd name="connsiteY0" fmla="*/ 72295 h 378237"/>
                <a:gd name="connsiteX1" fmla="*/ 259556 w 396620"/>
                <a:gd name="connsiteY1" fmla="*/ 0 h 378237"/>
                <a:gd name="connsiteX2" fmla="*/ 136970 w 396620"/>
                <a:gd name="connsiteY2" fmla="*/ 0 h 378237"/>
                <a:gd name="connsiteX3" fmla="*/ 38005 w 396620"/>
                <a:gd name="connsiteY3" fmla="*/ 72295 h 378237"/>
                <a:gd name="connsiteX4" fmla="*/ 191 w 396620"/>
                <a:gd name="connsiteY4" fmla="*/ 188309 h 378237"/>
                <a:gd name="connsiteX5" fmla="*/ 0 w 396620"/>
                <a:gd name="connsiteY5" fmla="*/ 189071 h 378237"/>
                <a:gd name="connsiteX6" fmla="*/ 37910 w 396620"/>
                <a:gd name="connsiteY6" fmla="*/ 306038 h 378237"/>
                <a:gd name="connsiteX7" fmla="*/ 136874 w 396620"/>
                <a:gd name="connsiteY7" fmla="*/ 378238 h 378237"/>
                <a:gd name="connsiteX8" fmla="*/ 259461 w 396620"/>
                <a:gd name="connsiteY8" fmla="*/ 378238 h 378237"/>
                <a:gd name="connsiteX9" fmla="*/ 358045 w 396620"/>
                <a:gd name="connsiteY9" fmla="*/ 306514 h 378237"/>
                <a:gd name="connsiteX10" fmla="*/ 358616 w 396620"/>
                <a:gd name="connsiteY10" fmla="*/ 306038 h 378237"/>
                <a:gd name="connsiteX11" fmla="*/ 396145 w 396620"/>
                <a:gd name="connsiteY11" fmla="*/ 189833 h 378237"/>
                <a:gd name="connsiteX12" fmla="*/ 396621 w 396620"/>
                <a:gd name="connsiteY12" fmla="*/ 189071 h 378237"/>
                <a:gd name="connsiteX13" fmla="*/ 358902 w 396620"/>
                <a:gd name="connsiteY13" fmla="*/ 73152 h 378237"/>
                <a:gd name="connsiteX14" fmla="*/ 358712 w 396620"/>
                <a:gd name="connsiteY14" fmla="*/ 72295 h 378237"/>
                <a:gd name="connsiteX15" fmla="*/ 354235 w 396620"/>
                <a:gd name="connsiteY15" fmla="*/ 302800 h 378237"/>
                <a:gd name="connsiteX16" fmla="*/ 257842 w 396620"/>
                <a:gd name="connsiteY16" fmla="*/ 372904 h 378237"/>
                <a:gd name="connsiteX17" fmla="*/ 138779 w 396620"/>
                <a:gd name="connsiteY17" fmla="*/ 372904 h 378237"/>
                <a:gd name="connsiteX18" fmla="*/ 42386 w 396620"/>
                <a:gd name="connsiteY18" fmla="*/ 302800 h 378237"/>
                <a:gd name="connsiteX19" fmla="*/ 5525 w 396620"/>
                <a:gd name="connsiteY19" fmla="*/ 189071 h 378237"/>
                <a:gd name="connsiteX20" fmla="*/ 42386 w 396620"/>
                <a:gd name="connsiteY20" fmla="*/ 75533 h 378237"/>
                <a:gd name="connsiteX21" fmla="*/ 138779 w 396620"/>
                <a:gd name="connsiteY21" fmla="*/ 5239 h 378237"/>
                <a:gd name="connsiteX22" fmla="*/ 257842 w 396620"/>
                <a:gd name="connsiteY22" fmla="*/ 5239 h 378237"/>
                <a:gd name="connsiteX23" fmla="*/ 354235 w 396620"/>
                <a:gd name="connsiteY23" fmla="*/ 75533 h 378237"/>
                <a:gd name="connsiteX24" fmla="*/ 391097 w 396620"/>
                <a:gd name="connsiteY24" fmla="*/ 189071 h 378237"/>
                <a:gd name="connsiteX25" fmla="*/ 354235 w 396620"/>
                <a:gd name="connsiteY25" fmla="*/ 302800 h 3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620" h="378237">
                  <a:moveTo>
                    <a:pt x="358712" y="72295"/>
                  </a:moveTo>
                  <a:lnTo>
                    <a:pt x="259556" y="0"/>
                  </a:lnTo>
                  <a:lnTo>
                    <a:pt x="136970" y="0"/>
                  </a:lnTo>
                  <a:lnTo>
                    <a:pt x="38005" y="72295"/>
                  </a:lnTo>
                  <a:lnTo>
                    <a:pt x="191" y="188309"/>
                  </a:lnTo>
                  <a:lnTo>
                    <a:pt x="0" y="189071"/>
                  </a:lnTo>
                  <a:lnTo>
                    <a:pt x="37910" y="306038"/>
                  </a:lnTo>
                  <a:lnTo>
                    <a:pt x="136874" y="378238"/>
                  </a:lnTo>
                  <a:lnTo>
                    <a:pt x="259461" y="378238"/>
                  </a:lnTo>
                  <a:lnTo>
                    <a:pt x="358045" y="306514"/>
                  </a:lnTo>
                  <a:lnTo>
                    <a:pt x="358616" y="306038"/>
                  </a:lnTo>
                  <a:lnTo>
                    <a:pt x="396145" y="189833"/>
                  </a:lnTo>
                  <a:lnTo>
                    <a:pt x="396621" y="189071"/>
                  </a:lnTo>
                  <a:lnTo>
                    <a:pt x="358902" y="73152"/>
                  </a:lnTo>
                  <a:lnTo>
                    <a:pt x="358712" y="72295"/>
                  </a:lnTo>
                  <a:close/>
                  <a:moveTo>
                    <a:pt x="354235" y="302800"/>
                  </a:moveTo>
                  <a:lnTo>
                    <a:pt x="257842" y="372904"/>
                  </a:lnTo>
                  <a:lnTo>
                    <a:pt x="138779" y="372904"/>
                  </a:lnTo>
                  <a:lnTo>
                    <a:pt x="42386" y="302800"/>
                  </a:lnTo>
                  <a:lnTo>
                    <a:pt x="5525" y="189071"/>
                  </a:lnTo>
                  <a:lnTo>
                    <a:pt x="42386" y="75533"/>
                  </a:lnTo>
                  <a:lnTo>
                    <a:pt x="138779" y="5239"/>
                  </a:lnTo>
                  <a:lnTo>
                    <a:pt x="257842" y="5239"/>
                  </a:lnTo>
                  <a:lnTo>
                    <a:pt x="354235" y="75533"/>
                  </a:lnTo>
                  <a:lnTo>
                    <a:pt x="391097" y="189071"/>
                  </a:lnTo>
                  <a:lnTo>
                    <a:pt x="354235" y="302800"/>
                  </a:lnTo>
                  <a:close/>
                </a:path>
              </a:pathLst>
            </a:custGeom>
            <a:grpFill/>
            <a:ln w="9525" cap="flat">
              <a:noFill/>
              <a:prstDash val="solid"/>
              <a:miter/>
            </a:ln>
          </p:spPr>
          <p:txBody>
            <a:bodyPr rtlCol="0" anchor="ctr"/>
            <a:lstStyle/>
            <a:p>
              <a:endParaRPr lang="de-DE" sz="1350" dirty="0"/>
            </a:p>
          </p:txBody>
        </p:sp>
        <p:sp>
          <p:nvSpPr>
            <p:cNvPr id="70" name="Shapes 1">
              <a:extLst>
                <a:ext uri="{FF2B5EF4-FFF2-40B4-BE49-F238E27FC236}">
                  <a16:creationId xmlns:a16="http://schemas.microsoft.com/office/drawing/2014/main" id="{67477E98-CF3A-4F06-8019-96C98A04521E}"/>
                </a:ext>
              </a:extLst>
            </p:cNvPr>
            <p:cNvSpPr/>
            <p:nvPr/>
          </p:nvSpPr>
          <p:spPr bwMode="gray">
            <a:xfrm>
              <a:off x="6906499" y="6156700"/>
              <a:ext cx="368331" cy="145160"/>
            </a:xfrm>
            <a:custGeom>
              <a:avLst/>
              <a:gdLst>
                <a:gd name="connsiteX0" fmla="*/ 344615 w 368331"/>
                <a:gd name="connsiteY0" fmla="*/ 72104 h 145160"/>
                <a:gd name="connsiteX1" fmla="*/ 245459 w 368331"/>
                <a:gd name="connsiteY1" fmla="*/ 0 h 145160"/>
                <a:gd name="connsiteX2" fmla="*/ 122873 w 368331"/>
                <a:gd name="connsiteY2" fmla="*/ 0 h 145160"/>
                <a:gd name="connsiteX3" fmla="*/ 23813 w 368331"/>
                <a:gd name="connsiteY3" fmla="*/ 72104 h 145160"/>
                <a:gd name="connsiteX4" fmla="*/ 0 w 368331"/>
                <a:gd name="connsiteY4" fmla="*/ 145161 h 145160"/>
                <a:gd name="connsiteX5" fmla="*/ 5620 w 368331"/>
                <a:gd name="connsiteY5" fmla="*/ 145161 h 145160"/>
                <a:gd name="connsiteX6" fmla="*/ 28289 w 368331"/>
                <a:gd name="connsiteY6" fmla="*/ 75438 h 145160"/>
                <a:gd name="connsiteX7" fmla="*/ 124682 w 368331"/>
                <a:gd name="connsiteY7" fmla="*/ 5334 h 145160"/>
                <a:gd name="connsiteX8" fmla="*/ 243745 w 368331"/>
                <a:gd name="connsiteY8" fmla="*/ 5334 h 145160"/>
                <a:gd name="connsiteX9" fmla="*/ 340138 w 368331"/>
                <a:gd name="connsiteY9" fmla="*/ 75438 h 145160"/>
                <a:gd name="connsiteX10" fmla="*/ 362807 w 368331"/>
                <a:gd name="connsiteY10" fmla="*/ 145161 h 145160"/>
                <a:gd name="connsiteX11" fmla="*/ 368332 w 368331"/>
                <a:gd name="connsiteY11" fmla="*/ 145161 h 145160"/>
                <a:gd name="connsiteX12" fmla="*/ 344805 w 368331"/>
                <a:gd name="connsiteY12" fmla="*/ 73057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331" h="145160">
                  <a:moveTo>
                    <a:pt x="344615" y="72104"/>
                  </a:moveTo>
                  <a:lnTo>
                    <a:pt x="245459" y="0"/>
                  </a:lnTo>
                  <a:lnTo>
                    <a:pt x="122873" y="0"/>
                  </a:lnTo>
                  <a:lnTo>
                    <a:pt x="23813" y="72104"/>
                  </a:lnTo>
                  <a:lnTo>
                    <a:pt x="0" y="145161"/>
                  </a:lnTo>
                  <a:lnTo>
                    <a:pt x="5620" y="145161"/>
                  </a:lnTo>
                  <a:lnTo>
                    <a:pt x="28289" y="75438"/>
                  </a:lnTo>
                  <a:lnTo>
                    <a:pt x="124682" y="5334"/>
                  </a:lnTo>
                  <a:lnTo>
                    <a:pt x="243745" y="5334"/>
                  </a:lnTo>
                  <a:lnTo>
                    <a:pt x="340138" y="75438"/>
                  </a:lnTo>
                  <a:lnTo>
                    <a:pt x="362807" y="145161"/>
                  </a:lnTo>
                  <a:lnTo>
                    <a:pt x="368332" y="145161"/>
                  </a:lnTo>
                  <a:lnTo>
                    <a:pt x="344805" y="73057"/>
                  </a:lnTo>
                  <a:close/>
                </a:path>
              </a:pathLst>
            </a:custGeom>
            <a:grpFill/>
            <a:ln w="9525" cap="flat">
              <a:noFill/>
              <a:prstDash val="solid"/>
              <a:miter/>
            </a:ln>
          </p:spPr>
          <p:txBody>
            <a:bodyPr rtlCol="0" anchor="ctr"/>
            <a:lstStyle/>
            <a:p>
              <a:endParaRPr lang="de-DE" sz="1350" dirty="0"/>
            </a:p>
          </p:txBody>
        </p:sp>
      </p:grpSp>
      <p:sp>
        <p:nvSpPr>
          <p:cNvPr id="2" name="Date">
            <a:extLst>
              <a:ext uri="{FF2B5EF4-FFF2-40B4-BE49-F238E27FC236}">
                <a16:creationId xmlns:a16="http://schemas.microsoft.com/office/drawing/2014/main" id="{46282148-6651-4D0D-8042-0E38F8B37F8F}"/>
              </a:ext>
            </a:extLst>
          </p:cNvPr>
          <p:cNvSpPr>
            <a:spLocks noGrp="1"/>
          </p:cNvSpPr>
          <p:nvPr>
            <p:ph type="dt" sz="half" idx="2"/>
          </p:nvPr>
        </p:nvSpPr>
        <p:spPr bwMode="gray">
          <a:xfrm>
            <a:off x="2282090" y="6336000"/>
            <a:ext cx="1890246" cy="216000"/>
          </a:xfrm>
          <a:prstGeom prst="rect">
            <a:avLst/>
          </a:prstGeom>
        </p:spPr>
        <p:txBody>
          <a:bodyPr vert="horz" lIns="0" tIns="0" rIns="0" bIns="0" rtlCol="0" anchor="ctr" anchorCtr="0"/>
          <a:lstStyle>
            <a:lvl1pPr algn="l">
              <a:defRPr lang="de-DE" sz="600" smtClean="0">
                <a:solidFill>
                  <a:schemeClr val="tx1"/>
                </a:solidFill>
              </a:defRPr>
            </a:lvl1pPr>
          </a:lstStyle>
          <a:p>
            <a:fld id="{1A2C468F-7A5B-4568-BE53-95D92F96D502}" type="datetimeFigureOut">
              <a:rPr lang="fi-FI" smtClean="0"/>
              <a:t>11.9.2024</a:t>
            </a:fld>
            <a:endParaRPr lang="fi-FI"/>
          </a:p>
        </p:txBody>
      </p:sp>
      <p:sp>
        <p:nvSpPr>
          <p:cNvPr id="5" name="Footer"/>
          <p:cNvSpPr>
            <a:spLocks noGrp="1"/>
          </p:cNvSpPr>
          <p:nvPr>
            <p:ph type="ftr" sz="quarter" idx="3"/>
          </p:nvPr>
        </p:nvSpPr>
        <p:spPr bwMode="gray">
          <a:xfrm>
            <a:off x="1043680" y="6336000"/>
            <a:ext cx="1175934" cy="216000"/>
          </a:xfrm>
          <a:prstGeom prst="rect">
            <a:avLst/>
          </a:prstGeom>
        </p:spPr>
        <p:txBody>
          <a:bodyPr vert="horz" lIns="0" tIns="0" rIns="0" bIns="0" rtlCol="0" anchor="ctr" anchorCtr="0"/>
          <a:lstStyle>
            <a:lvl1pPr algn="l">
              <a:defRPr sz="600">
                <a:solidFill>
                  <a:srgbClr val="EB2814"/>
                </a:solidFill>
                <a:latin typeface="+mn-lt"/>
              </a:defRPr>
            </a:lvl1pPr>
          </a:lstStyle>
          <a:p>
            <a:endParaRPr lang="fi-FI"/>
          </a:p>
        </p:txBody>
      </p:sp>
      <p:sp>
        <p:nvSpPr>
          <p:cNvPr id="6" name="Slide Number"/>
          <p:cNvSpPr>
            <a:spLocks noGrp="1"/>
          </p:cNvSpPr>
          <p:nvPr>
            <p:ph type="sldNum" sz="quarter" idx="4"/>
          </p:nvPr>
        </p:nvSpPr>
        <p:spPr bwMode="gray">
          <a:xfrm>
            <a:off x="656490" y="6335999"/>
            <a:ext cx="286238" cy="216000"/>
          </a:xfrm>
          <a:prstGeom prst="rect">
            <a:avLst/>
          </a:prstGeom>
        </p:spPr>
        <p:txBody>
          <a:bodyPr vert="horz" lIns="0" tIns="0" rIns="0" bIns="0" rtlCol="0" anchor="ctr" anchorCtr="0"/>
          <a:lstStyle>
            <a:lvl1pPr algn="l">
              <a:defRPr sz="750" b="1">
                <a:solidFill>
                  <a:schemeClr val="tx1"/>
                </a:solidFill>
                <a:effectLst/>
                <a:latin typeface="+mj-lt"/>
              </a:defRPr>
            </a:lvl1pPr>
          </a:lstStyle>
          <a:p>
            <a:fld id="{1ADCA7B5-745C-479D-9331-E6384D0E18B3}" type="slidenum">
              <a:rPr lang="fi-FI" smtClean="0"/>
              <a:t>‹#›</a:t>
            </a:fld>
            <a:endParaRPr lang="fi-FI"/>
          </a:p>
        </p:txBody>
      </p:sp>
      <p:sp>
        <p:nvSpPr>
          <p:cNvPr id="8" name="Headline">
            <a:extLst>
              <a:ext uri="{FF2B5EF4-FFF2-40B4-BE49-F238E27FC236}">
                <a16:creationId xmlns:a16="http://schemas.microsoft.com/office/drawing/2014/main" id="{70881CB1-5926-472A-8574-E4B3B37AFADF}"/>
              </a:ext>
            </a:extLst>
          </p:cNvPr>
          <p:cNvSpPr>
            <a:spLocks noGrp="1"/>
          </p:cNvSpPr>
          <p:nvPr>
            <p:ph type="title"/>
          </p:nvPr>
        </p:nvSpPr>
        <p:spPr bwMode="gray">
          <a:xfrm>
            <a:off x="656491" y="431593"/>
            <a:ext cx="7831019" cy="468000"/>
          </a:xfrm>
          <a:prstGeom prst="rect">
            <a:avLst/>
          </a:prstGeom>
        </p:spPr>
        <p:txBody>
          <a:bodyPr vert="horz" lIns="0" tIns="0" rIns="0" bIns="0" rtlCol="0" anchor="t" anchorCtr="0">
            <a:noAutofit/>
          </a:bodyPr>
          <a:lstStyle/>
          <a:p>
            <a:r>
              <a:rPr lang="fi-FI"/>
              <a:t>Muokkaa ots. perustyyl. napsautt.</a:t>
            </a:r>
            <a:endParaRPr lang="en-US" dirty="0"/>
          </a:p>
        </p:txBody>
      </p:sp>
      <p:sp>
        <p:nvSpPr>
          <p:cNvPr id="3" name="Content"/>
          <p:cNvSpPr>
            <a:spLocks noGrp="1"/>
          </p:cNvSpPr>
          <p:nvPr>
            <p:ph type="body" idx="1"/>
          </p:nvPr>
        </p:nvSpPr>
        <p:spPr bwMode="gray">
          <a:xfrm>
            <a:off x="656491" y="1728000"/>
            <a:ext cx="7831019" cy="4298400"/>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grpSp>
        <p:nvGrpSpPr>
          <p:cNvPr id="4" name="Group 3">
            <a:extLst>
              <a:ext uri="{FF2B5EF4-FFF2-40B4-BE49-F238E27FC236}">
                <a16:creationId xmlns:a16="http://schemas.microsoft.com/office/drawing/2014/main" id="{FA839B96-F868-1D86-7C62-CEDBBC819F02}"/>
              </a:ext>
            </a:extLst>
          </p:cNvPr>
          <p:cNvGrpSpPr>
            <a:grpSpLocks noChangeAspect="1"/>
          </p:cNvGrpSpPr>
          <p:nvPr/>
        </p:nvGrpSpPr>
        <p:grpSpPr>
          <a:xfrm>
            <a:off x="8081034" y="6262596"/>
            <a:ext cx="692682" cy="252504"/>
            <a:chOff x="10087301" y="6334629"/>
            <a:chExt cx="659697" cy="180360"/>
          </a:xfrm>
        </p:grpSpPr>
        <p:sp>
          <p:nvSpPr>
            <p:cNvPr id="87" name="Freihandform: Form 86">
              <a:extLst>
                <a:ext uri="{FF2B5EF4-FFF2-40B4-BE49-F238E27FC236}">
                  <a16:creationId xmlns:a16="http://schemas.microsoft.com/office/drawing/2014/main" id="{3C674375-CA70-448A-942E-B00433CB8147}"/>
                </a:ext>
              </a:extLst>
            </p:cNvPr>
            <p:cNvSpPr/>
            <p:nvPr/>
          </p:nvSpPr>
          <p:spPr bwMode="gray">
            <a:xfrm>
              <a:off x="10622512" y="6375376"/>
              <a:ext cx="124486" cy="139556"/>
            </a:xfrm>
            <a:custGeom>
              <a:avLst/>
              <a:gdLst>
                <a:gd name="connsiteX0" fmla="*/ 103537 w 207454"/>
                <a:gd name="connsiteY0" fmla="*/ 0 h 232600"/>
                <a:gd name="connsiteX1" fmla="*/ 0 w 207454"/>
                <a:gd name="connsiteY1" fmla="*/ 115824 h 232600"/>
                <a:gd name="connsiteX2" fmla="*/ 103537 w 207454"/>
                <a:gd name="connsiteY2" fmla="*/ 232600 h 232600"/>
                <a:gd name="connsiteX3" fmla="*/ 207454 w 207454"/>
                <a:gd name="connsiteY3" fmla="*/ 115824 h 232600"/>
                <a:gd name="connsiteX4" fmla="*/ 103537 w 207454"/>
                <a:gd name="connsiteY4" fmla="*/ 0 h 232600"/>
                <a:gd name="connsiteX5" fmla="*/ 103537 w 207454"/>
                <a:gd name="connsiteY5" fmla="*/ 187262 h 232600"/>
                <a:gd name="connsiteX6" fmla="*/ 49054 w 207454"/>
                <a:gd name="connsiteY6" fmla="*/ 115729 h 232600"/>
                <a:gd name="connsiteX7" fmla="*/ 103537 w 207454"/>
                <a:gd name="connsiteY7" fmla="*/ 45625 h 232600"/>
                <a:gd name="connsiteX8" fmla="*/ 158020 w 207454"/>
                <a:gd name="connsiteY8" fmla="*/ 115729 h 232600"/>
                <a:gd name="connsiteX9" fmla="*/ 103537 w 207454"/>
                <a:gd name="connsiteY9" fmla="*/ 187262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454" h="232600">
                  <a:moveTo>
                    <a:pt x="103537" y="0"/>
                  </a:moveTo>
                  <a:cubicBezTo>
                    <a:pt x="36290" y="0"/>
                    <a:pt x="0" y="50197"/>
                    <a:pt x="0" y="115824"/>
                  </a:cubicBezTo>
                  <a:cubicBezTo>
                    <a:pt x="0" y="181642"/>
                    <a:pt x="35814" y="232600"/>
                    <a:pt x="103537" y="232600"/>
                  </a:cubicBezTo>
                  <a:cubicBezTo>
                    <a:pt x="171164" y="232600"/>
                    <a:pt x="207454" y="182213"/>
                    <a:pt x="207454" y="115824"/>
                  </a:cubicBezTo>
                  <a:cubicBezTo>
                    <a:pt x="207550" y="50006"/>
                    <a:pt x="170402" y="0"/>
                    <a:pt x="103537" y="0"/>
                  </a:cubicBezTo>
                  <a:moveTo>
                    <a:pt x="103537" y="187262"/>
                  </a:moveTo>
                  <a:cubicBezTo>
                    <a:pt x="68390" y="187262"/>
                    <a:pt x="49054" y="161830"/>
                    <a:pt x="49054" y="115729"/>
                  </a:cubicBezTo>
                  <a:cubicBezTo>
                    <a:pt x="49054" y="76105"/>
                    <a:pt x="63246" y="45625"/>
                    <a:pt x="103537" y="45625"/>
                  </a:cubicBezTo>
                  <a:cubicBezTo>
                    <a:pt x="139160" y="45625"/>
                    <a:pt x="158020" y="69533"/>
                    <a:pt x="158020" y="115729"/>
                  </a:cubicBezTo>
                  <a:cubicBezTo>
                    <a:pt x="158115" y="162592"/>
                    <a:pt x="139256" y="187262"/>
                    <a:pt x="103537" y="187262"/>
                  </a:cubicBezTo>
                </a:path>
              </a:pathLst>
            </a:custGeom>
            <a:solidFill>
              <a:schemeClr val="tx1"/>
            </a:solidFill>
            <a:ln w="9525" cap="flat">
              <a:noFill/>
              <a:prstDash val="solid"/>
              <a:miter/>
            </a:ln>
          </p:spPr>
          <p:txBody>
            <a:bodyPr lIns="0" tIns="0" rIns="0" bIns="0" rtlCol="0" anchor="ctr"/>
            <a:lstStyle/>
            <a:p>
              <a:endParaRPr lang="en-US" sz="1350" dirty="0"/>
            </a:p>
          </p:txBody>
        </p:sp>
        <p:sp>
          <p:nvSpPr>
            <p:cNvPr id="89" name="Freihandform: Form 88">
              <a:extLst>
                <a:ext uri="{FF2B5EF4-FFF2-40B4-BE49-F238E27FC236}">
                  <a16:creationId xmlns:a16="http://schemas.microsoft.com/office/drawing/2014/main" id="{3980E3EE-6B4F-456C-AF54-E4443032D2B7}"/>
                </a:ext>
              </a:extLst>
            </p:cNvPr>
            <p:cNvSpPr/>
            <p:nvPr/>
          </p:nvSpPr>
          <p:spPr bwMode="gray">
            <a:xfrm>
              <a:off x="10421722" y="6334629"/>
              <a:ext cx="73331" cy="180303"/>
            </a:xfrm>
            <a:custGeom>
              <a:avLst/>
              <a:gdLst>
                <a:gd name="connsiteX0" fmla="*/ 48578 w 122205"/>
                <a:gd name="connsiteY0" fmla="*/ 226886 h 300513"/>
                <a:gd name="connsiteX1" fmla="*/ 48578 w 122205"/>
                <a:gd name="connsiteY1" fmla="*/ 115253 h 300513"/>
                <a:gd name="connsiteX2" fmla="*/ 112681 w 122205"/>
                <a:gd name="connsiteY2" fmla="*/ 115253 h 300513"/>
                <a:gd name="connsiteX3" fmla="*/ 112681 w 122205"/>
                <a:gd name="connsiteY3" fmla="*/ 71057 h 300513"/>
                <a:gd name="connsiteX4" fmla="*/ 48578 w 122205"/>
                <a:gd name="connsiteY4" fmla="*/ 71057 h 300513"/>
                <a:gd name="connsiteX5" fmla="*/ 48578 w 122205"/>
                <a:gd name="connsiteY5" fmla="*/ 0 h 300513"/>
                <a:gd name="connsiteX6" fmla="*/ 0 w 122205"/>
                <a:gd name="connsiteY6" fmla="*/ 0 h 300513"/>
                <a:gd name="connsiteX7" fmla="*/ 0 w 122205"/>
                <a:gd name="connsiteY7" fmla="*/ 235553 h 300513"/>
                <a:gd name="connsiteX8" fmla="*/ 65151 w 122205"/>
                <a:gd name="connsiteY8" fmla="*/ 300514 h 300513"/>
                <a:gd name="connsiteX9" fmla="*/ 122206 w 122205"/>
                <a:gd name="connsiteY9" fmla="*/ 287084 h 300513"/>
                <a:gd name="connsiteX10" fmla="*/ 110014 w 122205"/>
                <a:gd name="connsiteY10" fmla="*/ 246412 h 300513"/>
                <a:gd name="connsiteX11" fmla="*/ 48578 w 122205"/>
                <a:gd name="connsiteY11" fmla="*/ 226886 h 3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205" h="300513">
                  <a:moveTo>
                    <a:pt x="48578" y="226886"/>
                  </a:moveTo>
                  <a:lnTo>
                    <a:pt x="48578" y="115253"/>
                  </a:lnTo>
                  <a:lnTo>
                    <a:pt x="112681" y="115253"/>
                  </a:lnTo>
                  <a:lnTo>
                    <a:pt x="112681" y="71057"/>
                  </a:lnTo>
                  <a:lnTo>
                    <a:pt x="48578" y="71057"/>
                  </a:lnTo>
                  <a:lnTo>
                    <a:pt x="48578" y="0"/>
                  </a:lnTo>
                  <a:lnTo>
                    <a:pt x="0" y="0"/>
                  </a:lnTo>
                  <a:lnTo>
                    <a:pt x="0" y="235553"/>
                  </a:lnTo>
                  <a:cubicBezTo>
                    <a:pt x="-95" y="275082"/>
                    <a:pt x="25146" y="300514"/>
                    <a:pt x="65151" y="300514"/>
                  </a:cubicBezTo>
                  <a:cubicBezTo>
                    <a:pt x="87726" y="300514"/>
                    <a:pt x="107442" y="294989"/>
                    <a:pt x="122206" y="287084"/>
                  </a:cubicBezTo>
                  <a:lnTo>
                    <a:pt x="110014" y="246412"/>
                  </a:lnTo>
                  <a:cubicBezTo>
                    <a:pt x="85821" y="257937"/>
                    <a:pt x="47816" y="262414"/>
                    <a:pt x="48578" y="226886"/>
                  </a:cubicBezTo>
                </a:path>
              </a:pathLst>
            </a:custGeom>
            <a:solidFill>
              <a:schemeClr val="tx1"/>
            </a:solidFill>
            <a:ln w="9525" cap="flat">
              <a:noFill/>
              <a:prstDash val="solid"/>
              <a:miter/>
            </a:ln>
          </p:spPr>
          <p:txBody>
            <a:bodyPr lIns="0" tIns="0" rIns="0" bIns="0" rtlCol="0" anchor="ctr"/>
            <a:lstStyle/>
            <a:p>
              <a:endParaRPr lang="en-US" sz="1350" dirty="0"/>
            </a:p>
          </p:txBody>
        </p:sp>
        <p:sp>
          <p:nvSpPr>
            <p:cNvPr id="93" name="Freihandform: Form 92">
              <a:extLst>
                <a:ext uri="{FF2B5EF4-FFF2-40B4-BE49-F238E27FC236}">
                  <a16:creationId xmlns:a16="http://schemas.microsoft.com/office/drawing/2014/main" id="{DECECECA-4C7A-4FA9-A84B-D1C882BBBD80}"/>
                </a:ext>
              </a:extLst>
            </p:cNvPr>
            <p:cNvSpPr/>
            <p:nvPr/>
          </p:nvSpPr>
          <p:spPr bwMode="gray">
            <a:xfrm>
              <a:off x="10284375" y="6375376"/>
              <a:ext cx="118599" cy="139613"/>
            </a:xfrm>
            <a:custGeom>
              <a:avLst/>
              <a:gdLst>
                <a:gd name="connsiteX0" fmla="*/ 98584 w 197643"/>
                <a:gd name="connsiteY0" fmla="*/ 0 h 232695"/>
                <a:gd name="connsiteX1" fmla="*/ 0 w 197643"/>
                <a:gd name="connsiteY1" fmla="*/ 115443 h 232695"/>
                <a:gd name="connsiteX2" fmla="*/ 103918 w 197643"/>
                <a:gd name="connsiteY2" fmla="*/ 232696 h 232695"/>
                <a:gd name="connsiteX3" fmla="*/ 189262 w 197643"/>
                <a:gd name="connsiteY3" fmla="*/ 201549 h 232695"/>
                <a:gd name="connsiteX4" fmla="*/ 166116 w 197643"/>
                <a:gd name="connsiteY4" fmla="*/ 165354 h 232695"/>
                <a:gd name="connsiteX5" fmla="*/ 105061 w 197643"/>
                <a:gd name="connsiteY5" fmla="*/ 189262 h 232695"/>
                <a:gd name="connsiteX6" fmla="*/ 48197 w 197643"/>
                <a:gd name="connsiteY6" fmla="*/ 137350 h 232695"/>
                <a:gd name="connsiteX7" fmla="*/ 196405 w 197643"/>
                <a:gd name="connsiteY7" fmla="*/ 137350 h 232695"/>
                <a:gd name="connsiteX8" fmla="*/ 197644 w 197643"/>
                <a:gd name="connsiteY8" fmla="*/ 114110 h 232695"/>
                <a:gd name="connsiteX9" fmla="*/ 98584 w 197643"/>
                <a:gd name="connsiteY9" fmla="*/ 0 h 232695"/>
                <a:gd name="connsiteX10" fmla="*/ 49530 w 197643"/>
                <a:gd name="connsiteY10" fmla="*/ 96584 h 232695"/>
                <a:gd name="connsiteX11" fmla="*/ 98965 w 197643"/>
                <a:gd name="connsiteY11" fmla="*/ 42005 h 232695"/>
                <a:gd name="connsiteX12" fmla="*/ 148114 w 197643"/>
                <a:gd name="connsiteY12" fmla="*/ 95536 h 232695"/>
                <a:gd name="connsiteX13" fmla="*/ 148114 w 197643"/>
                <a:gd name="connsiteY13" fmla="*/ 96584 h 232695"/>
                <a:gd name="connsiteX14" fmla="*/ 49530 w 197643"/>
                <a:gd name="connsiteY14" fmla="*/ 96584 h 2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43" h="232695">
                  <a:moveTo>
                    <a:pt x="98584" y="0"/>
                  </a:moveTo>
                  <a:cubicBezTo>
                    <a:pt x="37243" y="0"/>
                    <a:pt x="0" y="55626"/>
                    <a:pt x="0" y="115443"/>
                  </a:cubicBezTo>
                  <a:cubicBezTo>
                    <a:pt x="0" y="180404"/>
                    <a:pt x="36481" y="232696"/>
                    <a:pt x="103918" y="232696"/>
                  </a:cubicBezTo>
                  <a:cubicBezTo>
                    <a:pt x="134779" y="232696"/>
                    <a:pt x="166973" y="221171"/>
                    <a:pt x="189262" y="201549"/>
                  </a:cubicBezTo>
                  <a:lnTo>
                    <a:pt x="166116" y="165354"/>
                  </a:lnTo>
                  <a:cubicBezTo>
                    <a:pt x="149924" y="179356"/>
                    <a:pt x="131254" y="189262"/>
                    <a:pt x="105061" y="189262"/>
                  </a:cubicBezTo>
                  <a:cubicBezTo>
                    <a:pt x="73438" y="189262"/>
                    <a:pt x="50768" y="164402"/>
                    <a:pt x="48197" y="137350"/>
                  </a:cubicBezTo>
                  <a:lnTo>
                    <a:pt x="196405" y="137350"/>
                  </a:lnTo>
                  <a:cubicBezTo>
                    <a:pt x="196882" y="129350"/>
                    <a:pt x="197644" y="122301"/>
                    <a:pt x="197644" y="114110"/>
                  </a:cubicBezTo>
                  <a:cubicBezTo>
                    <a:pt x="197644" y="41529"/>
                    <a:pt x="161544" y="0"/>
                    <a:pt x="98584" y="0"/>
                  </a:cubicBezTo>
                  <a:moveTo>
                    <a:pt x="49530" y="96584"/>
                  </a:moveTo>
                  <a:cubicBezTo>
                    <a:pt x="52578" y="58103"/>
                    <a:pt x="78391" y="42005"/>
                    <a:pt x="98965" y="42005"/>
                  </a:cubicBezTo>
                  <a:cubicBezTo>
                    <a:pt x="129635" y="42005"/>
                    <a:pt x="147161" y="61055"/>
                    <a:pt x="148114" y="95536"/>
                  </a:cubicBezTo>
                  <a:lnTo>
                    <a:pt x="148114" y="96584"/>
                  </a:lnTo>
                  <a:lnTo>
                    <a:pt x="49530" y="96584"/>
                  </a:lnTo>
                  <a:close/>
                </a:path>
              </a:pathLst>
            </a:custGeom>
            <a:solidFill>
              <a:schemeClr val="tx1"/>
            </a:solidFill>
            <a:ln w="9525" cap="flat">
              <a:noFill/>
              <a:prstDash val="solid"/>
              <a:miter/>
            </a:ln>
          </p:spPr>
          <p:txBody>
            <a:bodyPr lIns="0" tIns="0" rIns="0" bIns="0" rtlCol="0" anchor="ctr"/>
            <a:lstStyle/>
            <a:p>
              <a:endParaRPr lang="en-US" sz="1350" dirty="0"/>
            </a:p>
          </p:txBody>
        </p:sp>
        <p:sp>
          <p:nvSpPr>
            <p:cNvPr id="97" name="Freihandform: Form 96">
              <a:extLst>
                <a:ext uri="{FF2B5EF4-FFF2-40B4-BE49-F238E27FC236}">
                  <a16:creationId xmlns:a16="http://schemas.microsoft.com/office/drawing/2014/main" id="{47172A10-592B-40F6-9B3A-18C53CA56FB4}"/>
                </a:ext>
              </a:extLst>
            </p:cNvPr>
            <p:cNvSpPr/>
            <p:nvPr/>
          </p:nvSpPr>
          <p:spPr bwMode="gray">
            <a:xfrm>
              <a:off x="10505628" y="6374976"/>
              <a:ext cx="103396" cy="139899"/>
            </a:xfrm>
            <a:custGeom>
              <a:avLst/>
              <a:gdLst>
                <a:gd name="connsiteX0" fmla="*/ 110776 w 172307"/>
                <a:gd name="connsiteY0" fmla="*/ 95822 h 233172"/>
                <a:gd name="connsiteX1" fmla="*/ 75914 w 172307"/>
                <a:gd name="connsiteY1" fmla="*/ 88964 h 233172"/>
                <a:gd name="connsiteX2" fmla="*/ 51244 w 172307"/>
                <a:gd name="connsiteY2" fmla="*/ 65913 h 233172"/>
                <a:gd name="connsiteX3" fmla="*/ 92202 w 172307"/>
                <a:gd name="connsiteY3" fmla="*/ 40291 h 233172"/>
                <a:gd name="connsiteX4" fmla="*/ 146590 w 172307"/>
                <a:gd name="connsiteY4" fmla="*/ 56960 h 233172"/>
                <a:gd name="connsiteX5" fmla="*/ 169450 w 172307"/>
                <a:gd name="connsiteY5" fmla="*/ 20955 h 233172"/>
                <a:gd name="connsiteX6" fmla="*/ 91059 w 172307"/>
                <a:gd name="connsiteY6" fmla="*/ 0 h 233172"/>
                <a:gd name="connsiteX7" fmla="*/ 3048 w 172307"/>
                <a:gd name="connsiteY7" fmla="*/ 70390 h 233172"/>
                <a:gd name="connsiteX8" fmla="*/ 64484 w 172307"/>
                <a:gd name="connsiteY8" fmla="*/ 134017 h 233172"/>
                <a:gd name="connsiteX9" fmla="*/ 99631 w 172307"/>
                <a:gd name="connsiteY9" fmla="*/ 140875 h 233172"/>
                <a:gd name="connsiteX10" fmla="*/ 123634 w 172307"/>
                <a:gd name="connsiteY10" fmla="*/ 165926 h 233172"/>
                <a:gd name="connsiteX11" fmla="*/ 87916 w 172307"/>
                <a:gd name="connsiteY11" fmla="*/ 191834 h 233172"/>
                <a:gd name="connsiteX12" fmla="*/ 27337 w 172307"/>
                <a:gd name="connsiteY12" fmla="*/ 166307 h 233172"/>
                <a:gd name="connsiteX13" fmla="*/ 0 w 172307"/>
                <a:gd name="connsiteY13" fmla="*/ 199739 h 233172"/>
                <a:gd name="connsiteX14" fmla="*/ 86868 w 172307"/>
                <a:gd name="connsiteY14" fmla="*/ 233172 h 233172"/>
                <a:gd name="connsiteX15" fmla="*/ 172307 w 172307"/>
                <a:gd name="connsiteY15" fmla="*/ 162973 h 233172"/>
                <a:gd name="connsiteX16" fmla="*/ 110776 w 172307"/>
                <a:gd name="connsiteY16" fmla="*/ 9582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307" h="233172">
                  <a:moveTo>
                    <a:pt x="110776" y="95822"/>
                  </a:moveTo>
                  <a:lnTo>
                    <a:pt x="75914" y="88964"/>
                  </a:lnTo>
                  <a:cubicBezTo>
                    <a:pt x="59055" y="85439"/>
                    <a:pt x="51244" y="78581"/>
                    <a:pt x="51244" y="65913"/>
                  </a:cubicBezTo>
                  <a:cubicBezTo>
                    <a:pt x="51244" y="46387"/>
                    <a:pt x="73342" y="40291"/>
                    <a:pt x="92202" y="40291"/>
                  </a:cubicBezTo>
                  <a:cubicBezTo>
                    <a:pt x="110680" y="40291"/>
                    <a:pt x="129540" y="45339"/>
                    <a:pt x="146590" y="56960"/>
                  </a:cubicBezTo>
                  <a:lnTo>
                    <a:pt x="169450" y="20955"/>
                  </a:lnTo>
                  <a:cubicBezTo>
                    <a:pt x="149638" y="8954"/>
                    <a:pt x="123158" y="0"/>
                    <a:pt x="91059" y="0"/>
                  </a:cubicBezTo>
                  <a:cubicBezTo>
                    <a:pt x="44196" y="0"/>
                    <a:pt x="3048" y="22955"/>
                    <a:pt x="3048" y="70390"/>
                  </a:cubicBezTo>
                  <a:cubicBezTo>
                    <a:pt x="3048" y="105728"/>
                    <a:pt x="23050" y="125921"/>
                    <a:pt x="64484" y="134017"/>
                  </a:cubicBezTo>
                  <a:lnTo>
                    <a:pt x="99631" y="140875"/>
                  </a:lnTo>
                  <a:cubicBezTo>
                    <a:pt x="117062" y="144304"/>
                    <a:pt x="123634" y="152114"/>
                    <a:pt x="123634" y="165926"/>
                  </a:cubicBezTo>
                  <a:cubicBezTo>
                    <a:pt x="123634" y="181356"/>
                    <a:pt x="111538" y="191834"/>
                    <a:pt x="87916" y="191834"/>
                  </a:cubicBezTo>
                  <a:cubicBezTo>
                    <a:pt x="70961" y="191834"/>
                    <a:pt x="49625" y="186690"/>
                    <a:pt x="27337" y="166307"/>
                  </a:cubicBezTo>
                  <a:lnTo>
                    <a:pt x="0" y="199739"/>
                  </a:lnTo>
                  <a:cubicBezTo>
                    <a:pt x="20383" y="221171"/>
                    <a:pt x="52673" y="233172"/>
                    <a:pt x="86868" y="233172"/>
                  </a:cubicBezTo>
                  <a:cubicBezTo>
                    <a:pt x="133921" y="233172"/>
                    <a:pt x="172307" y="210598"/>
                    <a:pt x="172307" y="162973"/>
                  </a:cubicBezTo>
                  <a:cubicBezTo>
                    <a:pt x="172402" y="123254"/>
                    <a:pt x="150209" y="103537"/>
                    <a:pt x="110776" y="95822"/>
                  </a:cubicBezTo>
                </a:path>
              </a:pathLst>
            </a:custGeom>
            <a:solidFill>
              <a:schemeClr val="tx1"/>
            </a:solidFill>
            <a:ln w="9525" cap="flat">
              <a:noFill/>
              <a:prstDash val="solid"/>
              <a:miter/>
            </a:ln>
          </p:spPr>
          <p:txBody>
            <a:bodyPr lIns="0" tIns="0" rIns="0" bIns="0" rtlCol="0" anchor="ctr"/>
            <a:lstStyle/>
            <a:p>
              <a:endParaRPr lang="en-US" sz="1350" dirty="0"/>
            </a:p>
          </p:txBody>
        </p:sp>
        <p:sp>
          <p:nvSpPr>
            <p:cNvPr id="98" name="Freihandform: Form 97">
              <a:extLst>
                <a:ext uri="{FF2B5EF4-FFF2-40B4-BE49-F238E27FC236}">
                  <a16:creationId xmlns:a16="http://schemas.microsoft.com/office/drawing/2014/main" id="{49C81C2F-4BD6-451B-ABC8-2AFF83DE1A29}"/>
                </a:ext>
              </a:extLst>
            </p:cNvPr>
            <p:cNvSpPr/>
            <p:nvPr/>
          </p:nvSpPr>
          <p:spPr bwMode="gray">
            <a:xfrm>
              <a:off x="10087301" y="6334629"/>
              <a:ext cx="176841" cy="178360"/>
            </a:xfrm>
            <a:custGeom>
              <a:avLst/>
              <a:gdLst>
                <a:gd name="connsiteX0" fmla="*/ 147352 w 294703"/>
                <a:gd name="connsiteY0" fmla="*/ 203454 h 297275"/>
                <a:gd name="connsiteX1" fmla="*/ 51435 w 294703"/>
                <a:gd name="connsiteY1" fmla="*/ 0 h 297275"/>
                <a:gd name="connsiteX2" fmla="*/ 0 w 294703"/>
                <a:gd name="connsiteY2" fmla="*/ 0 h 297275"/>
                <a:gd name="connsiteX3" fmla="*/ 0 w 294703"/>
                <a:gd name="connsiteY3" fmla="*/ 297275 h 297275"/>
                <a:gd name="connsiteX4" fmla="*/ 50006 w 294703"/>
                <a:gd name="connsiteY4" fmla="*/ 297275 h 297275"/>
                <a:gd name="connsiteX5" fmla="*/ 50006 w 294703"/>
                <a:gd name="connsiteY5" fmla="*/ 101537 h 297275"/>
                <a:gd name="connsiteX6" fmla="*/ 125444 w 294703"/>
                <a:gd name="connsiteY6" fmla="*/ 261080 h 297275"/>
                <a:gd name="connsiteX7" fmla="*/ 169259 w 294703"/>
                <a:gd name="connsiteY7" fmla="*/ 261080 h 297275"/>
                <a:gd name="connsiteX8" fmla="*/ 244697 w 294703"/>
                <a:gd name="connsiteY8" fmla="*/ 101537 h 297275"/>
                <a:gd name="connsiteX9" fmla="*/ 244697 w 294703"/>
                <a:gd name="connsiteY9" fmla="*/ 297275 h 297275"/>
                <a:gd name="connsiteX10" fmla="*/ 294704 w 294703"/>
                <a:gd name="connsiteY10" fmla="*/ 297275 h 297275"/>
                <a:gd name="connsiteX11" fmla="*/ 294704 w 294703"/>
                <a:gd name="connsiteY11" fmla="*/ 0 h 297275"/>
                <a:gd name="connsiteX12" fmla="*/ 243269 w 294703"/>
                <a:gd name="connsiteY12" fmla="*/ 0 h 29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03" h="297275">
                  <a:moveTo>
                    <a:pt x="147352" y="203454"/>
                  </a:moveTo>
                  <a:lnTo>
                    <a:pt x="51435" y="0"/>
                  </a:lnTo>
                  <a:lnTo>
                    <a:pt x="0" y="0"/>
                  </a:lnTo>
                  <a:lnTo>
                    <a:pt x="0" y="297275"/>
                  </a:lnTo>
                  <a:lnTo>
                    <a:pt x="50006" y="297275"/>
                  </a:lnTo>
                  <a:lnTo>
                    <a:pt x="50006" y="101537"/>
                  </a:lnTo>
                  <a:lnTo>
                    <a:pt x="125444" y="261080"/>
                  </a:lnTo>
                  <a:lnTo>
                    <a:pt x="169259" y="261080"/>
                  </a:lnTo>
                  <a:lnTo>
                    <a:pt x="244697" y="101537"/>
                  </a:lnTo>
                  <a:lnTo>
                    <a:pt x="244697" y="297275"/>
                  </a:lnTo>
                  <a:lnTo>
                    <a:pt x="294704" y="297275"/>
                  </a:lnTo>
                  <a:lnTo>
                    <a:pt x="294704" y="0"/>
                  </a:lnTo>
                  <a:lnTo>
                    <a:pt x="243269" y="0"/>
                  </a:lnTo>
                  <a:close/>
                </a:path>
              </a:pathLst>
            </a:custGeom>
            <a:solidFill>
              <a:schemeClr val="tx1"/>
            </a:solidFill>
            <a:ln w="9525" cap="flat">
              <a:noFill/>
              <a:prstDash val="solid"/>
              <a:miter/>
            </a:ln>
          </p:spPr>
          <p:txBody>
            <a:bodyPr lIns="0" tIns="0" rIns="0" bIns="0" rtlCol="0" anchor="ctr"/>
            <a:lstStyle/>
            <a:p>
              <a:endParaRPr lang="en-US" sz="1350" dirty="0"/>
            </a:p>
          </p:txBody>
        </p:sp>
      </p:grpSp>
      <p:cxnSp>
        <p:nvCxnSpPr>
          <p:cNvPr id="31" name="Line">
            <a:extLst>
              <a:ext uri="{FF2B5EF4-FFF2-40B4-BE49-F238E27FC236}">
                <a16:creationId xmlns:a16="http://schemas.microsoft.com/office/drawing/2014/main" id="{17512C8A-140A-46D2-A802-B52FD758772F}"/>
              </a:ext>
            </a:extLst>
          </p:cNvPr>
          <p:cNvCxnSpPr>
            <a:cxnSpLocks/>
          </p:cNvCxnSpPr>
          <p:nvPr/>
        </p:nvCxnSpPr>
        <p:spPr bwMode="gray">
          <a:xfrm>
            <a:off x="942727" y="6336000"/>
            <a:ext cx="0" cy="21600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70654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 id="2147483984" r:id="rId18"/>
    <p:sldLayoutId id="2147483985" r:id="rId19"/>
    <p:sldLayoutId id="2147483986" r:id="rId20"/>
    <p:sldLayoutId id="2147483987" r:id="rId21"/>
    <p:sldLayoutId id="2147483988" r:id="rId22"/>
    <p:sldLayoutId id="2147483989" r:id="rId23"/>
    <p:sldLayoutId id="2147483990" r:id="rId24"/>
    <p:sldLayoutId id="2147483991" r:id="rId25"/>
    <p:sldLayoutId id="2147483992" r:id="rId26"/>
    <p:sldLayoutId id="2147483993" r:id="rId27"/>
    <p:sldLayoutId id="2147483994" r:id="rId28"/>
    <p:sldLayoutId id="2147483995" r:id="rId29"/>
    <p:sldLayoutId id="2147483996" r:id="rId30"/>
    <p:sldLayoutId id="2147483997" r:id="rId31"/>
    <p:sldLayoutId id="2147483998" r:id="rId32"/>
    <p:sldLayoutId id="2147483999" r:id="rId33"/>
    <p:sldLayoutId id="2147484000" r:id="rId34"/>
    <p:sldLayoutId id="2147484001" r:id="rId35"/>
    <p:sldLayoutId id="2147484002" r:id="rId36"/>
    <p:sldLayoutId id="2147484003" r:id="rId37"/>
    <p:sldLayoutId id="2147484004" r:id="rId38"/>
    <p:sldLayoutId id="2147484005" r:id="rId39"/>
    <p:sldLayoutId id="2147484006" r:id="rId40"/>
    <p:sldLayoutId id="2147484007" r:id="rId41"/>
    <p:sldLayoutId id="2147484008" r:id="rId42"/>
    <p:sldLayoutId id="2147484009" r:id="rId43"/>
    <p:sldLayoutId id="2147484010" r:id="rId44"/>
    <p:sldLayoutId id="2147484011" r:id="rId45"/>
    <p:sldLayoutId id="2147484012" r:id="rId46"/>
    <p:sldLayoutId id="2147484013" r:id="rId47"/>
    <p:sldLayoutId id="2147484014" r:id="rId48"/>
    <p:sldLayoutId id="2147484015" r:id="rId49"/>
    <p:sldLayoutId id="2147484016" r:id="rId50"/>
    <p:sldLayoutId id="2147484017" r:id="rId51"/>
    <p:sldLayoutId id="2147484018" r:id="rId52"/>
    <p:sldLayoutId id="2147484019" r:id="rId53"/>
    <p:sldLayoutId id="2147484020" r:id="rId54"/>
  </p:sldLayoutIdLst>
  <p:transition spd="med">
    <p:push dir="u"/>
  </p:transition>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02500" indent="-202500" algn="l" defTabSz="685800" rtl="0" eaLnBrk="1" latinLnBrk="0" hangingPunct="1">
        <a:lnSpc>
          <a:spcPct val="110000"/>
        </a:lnSpc>
        <a:spcBef>
          <a:spcPts val="0"/>
        </a:spcBef>
        <a:spcAft>
          <a:spcPts val="300"/>
        </a:spcAft>
        <a:buClr>
          <a:schemeClr val="tx2"/>
        </a:buClr>
        <a:buSzPct val="90000"/>
        <a:buFont typeface="Arial" panose="020B0604020202020204" pitchFamily="34" charset="0"/>
        <a:buChar char="•"/>
        <a:defRPr sz="1800" kern="1200">
          <a:solidFill>
            <a:schemeClr val="tx1"/>
          </a:solidFill>
          <a:latin typeface="+mn-lt"/>
          <a:ea typeface="+mn-ea"/>
          <a:cs typeface="+mn-cs"/>
        </a:defRPr>
      </a:lvl1pPr>
      <a:lvl2pPr marL="540000" indent="-202500" algn="l" defTabSz="685800" rtl="0" eaLnBrk="1" latinLnBrk="0" hangingPunct="1">
        <a:lnSpc>
          <a:spcPct val="11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2pPr>
      <a:lvl3pPr marL="810000" indent="-202500" algn="l" defTabSz="685800" rtl="0" eaLnBrk="1" latinLnBrk="0" hangingPunct="1">
        <a:lnSpc>
          <a:spcPct val="11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3pPr>
      <a:lvl4pPr marL="1080000" indent="-202500" algn="l" defTabSz="685800" rtl="0" eaLnBrk="1" latinLnBrk="0" hangingPunct="1">
        <a:lnSpc>
          <a:spcPct val="11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4pPr>
      <a:lvl5pPr marL="1350000" indent="-202500" algn="l" defTabSz="685800" rtl="0" eaLnBrk="1" latinLnBrk="0" hangingPunct="1">
        <a:lnSpc>
          <a:spcPct val="11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6788">
          <p15:clr>
            <a:srgbClr val="F26B43"/>
          </p15:clr>
        </p15:guide>
        <p15:guide id="3" pos="7369">
          <p15:clr>
            <a:srgbClr val="F26B43"/>
          </p15:clr>
        </p15:guide>
        <p15:guide id="4"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i-FI"/>
              <a:t>Muokkaa ots. perustyyl. napsautt.</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A2C468F-7A5B-4568-BE53-95D92F96D502}" type="datetimeFigureOut">
              <a:rPr lang="fi-FI" smtClean="0"/>
              <a:t>11.9.2024</a:t>
            </a:fld>
            <a:endParaRPr lang="fi-FI"/>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i-FI"/>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ADCA7B5-745C-479D-9331-E6384D0E18B3}" type="slidenum">
              <a:rPr lang="fi-FI" smtClean="0"/>
              <a:t>‹#›</a:t>
            </a:fld>
            <a:endParaRPr lang="fi-FI"/>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514398"/>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ransition spd="med">
    <p:push dir="u"/>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hyperlink" Target="http://www.utcnsairauskassa.fi/" TargetMode="External"/><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921934" y="1556793"/>
            <a:ext cx="5308866" cy="1770604"/>
          </a:xfrm>
        </p:spPr>
        <p:txBody>
          <a:bodyPr>
            <a:normAutofit fontScale="90000"/>
          </a:bodyPr>
          <a:lstStyle/>
          <a:p>
            <a:pPr algn="ctr" eaLnBrk="1" fontAlgn="auto" hangingPunct="1">
              <a:spcAft>
                <a:spcPts val="0"/>
              </a:spcAft>
              <a:defRPr/>
            </a:pPr>
            <a:br>
              <a:rPr lang="fi-FI" sz="6000" dirty="0"/>
            </a:br>
            <a:r>
              <a:rPr lang="fi-FI" sz="6000" dirty="0"/>
              <a:t>UTC:n SAIRAUSKASSA</a:t>
            </a:r>
          </a:p>
        </p:txBody>
      </p:sp>
      <p:sp>
        <p:nvSpPr>
          <p:cNvPr id="3075" name="Alaotsikko 2"/>
          <p:cNvSpPr>
            <a:spLocks noGrp="1"/>
          </p:cNvSpPr>
          <p:nvPr>
            <p:ph type="subTitle" idx="1"/>
          </p:nvPr>
        </p:nvSpPr>
        <p:spPr>
          <a:xfrm>
            <a:off x="644525" y="3705647"/>
            <a:ext cx="7854950" cy="3152353"/>
          </a:xfrm>
        </p:spPr>
        <p:txBody>
          <a:bodyPr/>
          <a:lstStyle/>
          <a:p>
            <a:pPr marR="0" algn="ctr" eaLnBrk="1" hangingPunct="1"/>
            <a:r>
              <a:rPr lang="fi-FI" dirty="0"/>
              <a:t>Täydennyskassa</a:t>
            </a:r>
          </a:p>
          <a:p>
            <a:pPr marR="0" algn="ctr" eaLnBrk="1" hangingPunct="1"/>
            <a:endParaRPr lang="fi-FI" dirty="0"/>
          </a:p>
          <a:p>
            <a:pPr marR="0" algn="ctr" eaLnBrk="1" hangingPunct="1"/>
            <a:endParaRPr lang="fi-FI" dirty="0"/>
          </a:p>
          <a:p>
            <a:pPr marR="0" algn="ctr" eaLnBrk="1" hangingPunct="1"/>
            <a:endParaRPr lang="fi-FI" sz="1600" dirty="0"/>
          </a:p>
          <a:p>
            <a:pPr marR="0" algn="ctr" eaLnBrk="1" hangingPunct="1"/>
            <a:endParaRPr lang="fi-FI" sz="1600" dirty="0"/>
          </a:p>
          <a:p>
            <a:pPr marR="0" algn="ctr" eaLnBrk="1" hangingPunct="1"/>
            <a:r>
              <a:rPr lang="fi-FI" sz="1600" dirty="0"/>
              <a:t>					Infotilaisuus 12.9.2024		</a:t>
            </a:r>
          </a:p>
          <a:p>
            <a:pPr marR="0" algn="ctr" eaLnBrk="1" hangingPunct="1"/>
            <a:endParaRPr lang="fi-FI" sz="1600" dirty="0"/>
          </a:p>
          <a:p>
            <a:pPr marR="0" algn="ctr" eaLnBrk="1" hangingPunct="1"/>
            <a:endParaRPr lang="fi-FI" sz="1600" dirty="0"/>
          </a:p>
          <a:p>
            <a:pPr marR="0" algn="ctr" eaLnBrk="1" hangingPunct="1"/>
            <a:endParaRPr lang="fi-FI" dirty="0"/>
          </a:p>
        </p:txBody>
      </p:sp>
    </p:spTree>
  </p:cSld>
  <p:clrMapOvr>
    <a:masterClrMapping/>
  </p:clrMapOvr>
  <p:transition spd="med">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4294967295"/>
          </p:nvPr>
        </p:nvSpPr>
        <p:spPr>
          <a:xfrm>
            <a:off x="467544" y="548680"/>
            <a:ext cx="8136904" cy="5256584"/>
          </a:xfrm>
        </p:spPr>
        <p:txBody>
          <a:bodyPr>
            <a:normAutofit/>
          </a:bodyPr>
          <a:lstStyle/>
          <a:p>
            <a:pPr algn="ctr">
              <a:buNone/>
            </a:pPr>
            <a:r>
              <a:rPr lang="fi-FI" sz="3000" b="1" i="1" dirty="0"/>
              <a:t>ETUUDET</a:t>
            </a:r>
            <a:r>
              <a:rPr lang="fi-FI" b="1" dirty="0"/>
              <a:t> </a:t>
            </a:r>
            <a:endParaRPr lang="fi-FI" sz="2400" b="1" dirty="0"/>
          </a:p>
          <a:p>
            <a:pPr algn="ctr">
              <a:buNone/>
            </a:pPr>
            <a:r>
              <a:rPr lang="fi-FI" sz="2400" b="1" dirty="0"/>
              <a:t>Ote Sairauskassan säännöistä: </a:t>
            </a:r>
          </a:p>
          <a:p>
            <a:pPr algn="ctr">
              <a:buNone/>
            </a:pPr>
            <a:r>
              <a:rPr lang="fi-FI" sz="2400" b="1" dirty="0"/>
              <a:t>	11 § :</a:t>
            </a:r>
            <a:r>
              <a:rPr lang="fi-FI" sz="2400" dirty="0"/>
              <a:t> Kassa korvaa tarpeellisesta hoidosta johtuvia kustannuksia jäsenelle, jonka </a:t>
            </a:r>
            <a:r>
              <a:rPr lang="fi-FI" sz="2400" u="sng" dirty="0"/>
              <a:t>sairauden tai raskauden ja synnytyksen johdosta</a:t>
            </a:r>
            <a:r>
              <a:rPr lang="fi-FI" sz="2400" dirty="0"/>
              <a:t> on turvauduttava lääkärin tai muun asianmukaisen ammattikoulutuksen saaneen henkilön hoitoon. Näissä säännöissä tarkoitettuna lääkärinä pidetään myös hammaslääkäriä. Suoritettavasta korvauksesta tehdään ennen sen maksamista 13 §:ssä tarkoitettu vähennys.</a:t>
            </a:r>
          </a:p>
          <a:p>
            <a:pPr algn="ctr">
              <a:buNone/>
            </a:pPr>
            <a:r>
              <a:rPr lang="fi-FI" sz="2400" dirty="0"/>
              <a:t>	</a:t>
            </a:r>
            <a:r>
              <a:rPr lang="fi-FI" sz="2400" b="1" dirty="0"/>
              <a:t>13 §: </a:t>
            </a:r>
            <a:r>
              <a:rPr lang="fi-FI" sz="2400" dirty="0"/>
              <a:t>Edellä 11 §:ssä määriteltyjä etuuksia kassa suorittaa vain sikäli ja siltä osin kuin ne ylittävät sairausvakuutuslain tai muun lain nojalla saatavat vastaavanlaiset korvaukset.</a:t>
            </a:r>
          </a:p>
          <a:p>
            <a:pPr algn="ctr">
              <a:buFont typeface="Wingdings 2" pitchFamily="18" charset="2"/>
              <a:buNone/>
            </a:pPr>
            <a:endParaRPr lang="fi-FI" dirty="0"/>
          </a:p>
        </p:txBody>
      </p:sp>
    </p:spTree>
  </p:cSld>
  <p:clrMapOvr>
    <a:masterClrMapping/>
  </p:clrMapOvr>
  <p:transition spd="med">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3894" y="505028"/>
            <a:ext cx="8229600" cy="708025"/>
          </a:xfrm>
        </p:spPr>
        <p:txBody>
          <a:bodyPr>
            <a:normAutofit/>
          </a:bodyPr>
          <a:lstStyle/>
          <a:p>
            <a:pPr algn="ctr" eaLnBrk="1" fontAlgn="auto" hangingPunct="1">
              <a:spcAft>
                <a:spcPts val="0"/>
              </a:spcAft>
              <a:defRPr/>
            </a:pPr>
            <a:r>
              <a:rPr lang="fi-FI" sz="3200" dirty="0"/>
              <a:t>UTC:n Sairauskassan myöntämät etuudet</a:t>
            </a:r>
          </a:p>
        </p:txBody>
      </p:sp>
      <p:sp>
        <p:nvSpPr>
          <p:cNvPr id="15363" name="Sisällön paikkamerkki 2"/>
          <p:cNvSpPr>
            <a:spLocks noGrp="1"/>
          </p:cNvSpPr>
          <p:nvPr>
            <p:ph idx="1"/>
          </p:nvPr>
        </p:nvSpPr>
        <p:spPr>
          <a:xfrm>
            <a:off x="463894" y="1916832"/>
            <a:ext cx="8229600" cy="4464497"/>
          </a:xfrm>
        </p:spPr>
        <p:txBody>
          <a:bodyPr>
            <a:normAutofit fontScale="85000" lnSpcReduction="20000"/>
          </a:bodyPr>
          <a:lstStyle/>
          <a:p>
            <a:pPr lvl="1" eaLnBrk="1" hangingPunct="1">
              <a:buClrTx/>
              <a:buFont typeface="Wingdings" pitchFamily="2" charset="2"/>
              <a:buChar char="§"/>
            </a:pPr>
            <a:r>
              <a:rPr lang="fi-FI" sz="2200" dirty="0"/>
              <a:t>Lääkärinpalkkiot (myös toimistomaksut)</a:t>
            </a:r>
          </a:p>
          <a:p>
            <a:pPr lvl="1" eaLnBrk="1" hangingPunct="1">
              <a:buClrTx/>
              <a:buFont typeface="Wingdings" pitchFamily="2" charset="2"/>
              <a:buChar char="§"/>
            </a:pPr>
            <a:r>
              <a:rPr lang="fi-FI" sz="2200" dirty="0"/>
              <a:t>Psykologin ja psykoterapeutin palkkiot</a:t>
            </a:r>
          </a:p>
          <a:p>
            <a:pPr lvl="1" eaLnBrk="1" hangingPunct="1">
              <a:buClrTx/>
              <a:buFont typeface="Wingdings" pitchFamily="2" charset="2"/>
              <a:buChar char="§"/>
            </a:pPr>
            <a:r>
              <a:rPr lang="fi-FI" sz="2200" dirty="0"/>
              <a:t>Poliklinikka-, terveyskeskus- ja sairaalamaksut </a:t>
            </a:r>
          </a:p>
          <a:p>
            <a:pPr lvl="1" eaLnBrk="1" hangingPunct="1">
              <a:buClrTx/>
              <a:buNone/>
            </a:pPr>
            <a:r>
              <a:rPr lang="fi-FI" sz="2200" dirty="0"/>
              <a:t>	(julkinen terveydenhuolto)</a:t>
            </a:r>
          </a:p>
          <a:p>
            <a:pPr lvl="1" eaLnBrk="1" hangingPunct="1">
              <a:buClrTx/>
              <a:buFont typeface="Wingdings" pitchFamily="2" charset="2"/>
              <a:buChar char="§"/>
            </a:pPr>
            <a:r>
              <a:rPr lang="fi-FI" sz="2200" dirty="0"/>
              <a:t>Lääkkeet</a:t>
            </a:r>
          </a:p>
          <a:p>
            <a:pPr lvl="1" eaLnBrk="1" hangingPunct="1">
              <a:buClrTx/>
              <a:buFont typeface="Wingdings" pitchFamily="2" charset="2"/>
              <a:buChar char="§"/>
            </a:pPr>
            <a:r>
              <a:rPr lang="fi-FI" sz="2200" dirty="0"/>
              <a:t>Tutkimus ja hoito (laboratoriotutkimukset, patologian alan tutkimukset ja kuvantamistutkimukset)</a:t>
            </a:r>
          </a:p>
          <a:p>
            <a:pPr lvl="1" eaLnBrk="1" hangingPunct="1">
              <a:buClrTx/>
              <a:buFont typeface="Wingdings" pitchFamily="2" charset="2"/>
              <a:buChar char="§"/>
            </a:pPr>
            <a:r>
              <a:rPr lang="fi-FI" sz="2200" dirty="0"/>
              <a:t>Fysikaalinen hoito (sis. fysioterapia, hieronta, naprapatia, kiropraktikko)</a:t>
            </a:r>
          </a:p>
          <a:p>
            <a:pPr lvl="1" eaLnBrk="1" hangingPunct="1">
              <a:buClrTx/>
              <a:buFont typeface="Wingdings" pitchFamily="2" charset="2"/>
              <a:buChar char="§"/>
            </a:pPr>
            <a:r>
              <a:rPr lang="fi-FI" sz="2200" dirty="0"/>
              <a:t>Matkat</a:t>
            </a:r>
          </a:p>
          <a:p>
            <a:pPr lvl="1" eaLnBrk="1" hangingPunct="1">
              <a:buClrTx/>
              <a:buFont typeface="Wingdings" pitchFamily="2" charset="2"/>
              <a:buChar char="§"/>
            </a:pPr>
            <a:r>
              <a:rPr lang="fi-FI" sz="2200" dirty="0"/>
              <a:t>Apuvälineet</a:t>
            </a:r>
          </a:p>
          <a:p>
            <a:pPr lvl="1" eaLnBrk="1" hangingPunct="1">
              <a:buClrTx/>
              <a:buFont typeface="Wingdings" pitchFamily="2" charset="2"/>
              <a:buChar char="§"/>
            </a:pPr>
            <a:r>
              <a:rPr lang="fi-FI" sz="2200" dirty="0"/>
              <a:t>Silmälasit</a:t>
            </a:r>
          </a:p>
          <a:p>
            <a:pPr lvl="1" eaLnBrk="1" hangingPunct="1">
              <a:buClrTx/>
              <a:buFont typeface="Wingdings" pitchFamily="2" charset="2"/>
              <a:buChar char="§"/>
            </a:pPr>
            <a:r>
              <a:rPr lang="fi-FI" sz="2200" dirty="0"/>
              <a:t>Hammashoito</a:t>
            </a:r>
          </a:p>
          <a:p>
            <a:pPr lvl="1" eaLnBrk="1" hangingPunct="1">
              <a:buClrTx/>
              <a:buFont typeface="Wingdings" pitchFamily="2" charset="2"/>
              <a:buChar char="§"/>
            </a:pPr>
            <a:r>
              <a:rPr lang="fi-FI" sz="2200" dirty="0"/>
              <a:t>Hautausavustus </a:t>
            </a:r>
          </a:p>
          <a:p>
            <a:pPr lvl="1" eaLnBrk="1" hangingPunct="1">
              <a:buClrTx/>
              <a:buFont typeface="Wingdings" pitchFamily="2" charset="2"/>
              <a:buChar char="§"/>
            </a:pPr>
            <a:r>
              <a:rPr lang="fi-FI" sz="2200" dirty="0"/>
              <a:t>Yksittäistapauksissa yksityissairaalan maksu joko kokonaan tai osaksi hallituksen päätöksellä (yksityisessä hoitolaitoksessa suoritettavat leikkaukset tms. kalliimmat toimenpiteet)</a:t>
            </a:r>
          </a:p>
          <a:p>
            <a:pPr lvl="1" eaLnBrk="1" hangingPunct="1">
              <a:buClrTx/>
              <a:buFont typeface="Wingdings" pitchFamily="2" charset="2"/>
              <a:buChar char="§"/>
            </a:pPr>
            <a:endParaRPr lang="fi-FI" dirty="0"/>
          </a:p>
          <a:p>
            <a:pPr lvl="1" eaLnBrk="1" hangingPunct="1">
              <a:buClrTx/>
              <a:buFont typeface="Wingdings" pitchFamily="2" charset="2"/>
              <a:buChar char="§"/>
            </a:pPr>
            <a:endParaRPr lang="fi-FI" dirty="0"/>
          </a:p>
          <a:p>
            <a:pPr eaLnBrk="1" hangingPunct="1">
              <a:buClrTx/>
              <a:buFont typeface="Wingdings" pitchFamily="2" charset="2"/>
              <a:buChar char="§"/>
            </a:pPr>
            <a:endParaRPr lang="fi-FI" dirty="0"/>
          </a:p>
        </p:txBody>
      </p:sp>
    </p:spTree>
  </p:cSld>
  <p:clrMapOvr>
    <a:masterClrMapping/>
  </p:clrMapOvr>
  <p:transition spd="med">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title" idx="4294967295"/>
          </p:nvPr>
        </p:nvSpPr>
        <p:spPr>
          <a:xfrm>
            <a:off x="457200" y="123031"/>
            <a:ext cx="8229600" cy="857697"/>
          </a:xfrm>
        </p:spPr>
        <p:txBody>
          <a:bodyPr>
            <a:normAutofit/>
          </a:bodyPr>
          <a:lstStyle/>
          <a:p>
            <a:pPr algn="ctr" eaLnBrk="1" hangingPunct="1"/>
            <a:r>
              <a:rPr lang="fi-FI" sz="3800" dirty="0"/>
              <a:t>Esimerkkejä korvauksista:</a:t>
            </a:r>
          </a:p>
        </p:txBody>
      </p:sp>
      <p:sp>
        <p:nvSpPr>
          <p:cNvPr id="3" name="Sisällön paikkamerkki 2"/>
          <p:cNvSpPr>
            <a:spLocks noGrp="1"/>
          </p:cNvSpPr>
          <p:nvPr>
            <p:ph idx="4294967295"/>
          </p:nvPr>
        </p:nvSpPr>
        <p:spPr>
          <a:xfrm>
            <a:off x="539750" y="1196752"/>
            <a:ext cx="8208714" cy="4650804"/>
          </a:xfrm>
        </p:spPr>
        <p:txBody>
          <a:bodyPr>
            <a:noAutofit/>
          </a:bodyPr>
          <a:lstStyle/>
          <a:p>
            <a:pPr marL="274320" indent="-274320">
              <a:buClrTx/>
              <a:buFont typeface="Wingdings" pitchFamily="2" charset="2"/>
              <a:buChar char="§"/>
              <a:defRPr/>
            </a:pPr>
            <a:r>
              <a:rPr lang="fi-FI" sz="1500" dirty="0"/>
              <a:t>Lääkärinpalkkiot</a:t>
            </a:r>
          </a:p>
          <a:p>
            <a:pPr marL="622300" lvl="1" indent="-274320">
              <a:buClrTx/>
              <a:buFont typeface="Wingdings" pitchFamily="2" charset="2"/>
              <a:buChar char="§"/>
              <a:defRPr/>
            </a:pPr>
            <a:r>
              <a:rPr lang="fi-FI" sz="1500" dirty="0"/>
              <a:t>Korvataan 80 %</a:t>
            </a:r>
          </a:p>
          <a:p>
            <a:pPr marL="622300" lvl="1" indent="-274320">
              <a:buClrTx/>
              <a:buFont typeface="Wingdings" pitchFamily="2" charset="2"/>
              <a:buChar char="§"/>
              <a:defRPr/>
            </a:pPr>
            <a:r>
              <a:rPr lang="fi-FI" sz="1500" dirty="0"/>
              <a:t>Esimerkki: Lääkärikäynti maksaa 100 €, siitä korvataan Kela-korvauksena 30 € ja lisäetuutena 50 €, vakuutetun omavastuu 20 €</a:t>
            </a:r>
          </a:p>
          <a:p>
            <a:pPr marL="622300" lvl="1" indent="-274320">
              <a:buClrTx/>
              <a:buFont typeface="Wingdings" pitchFamily="2" charset="2"/>
              <a:buChar char="§"/>
              <a:defRPr/>
            </a:pPr>
            <a:r>
              <a:rPr lang="fi-FI" sz="1500" dirty="0" err="1"/>
              <a:t>Huom</a:t>
            </a:r>
            <a:r>
              <a:rPr lang="fi-FI" sz="1500" dirty="0"/>
              <a:t>! Kela-korvaukset muuttuneet vuosittain, jälleen suunnitelmissa uudistuksia 1.1.2025 lukien</a:t>
            </a:r>
          </a:p>
          <a:p>
            <a:pPr marL="329692" indent="-274320">
              <a:buClrTx/>
              <a:buFont typeface="Wingdings" pitchFamily="2" charset="2"/>
              <a:buChar char="§"/>
              <a:defRPr/>
            </a:pPr>
            <a:r>
              <a:rPr lang="fi-FI" sz="1500" dirty="0"/>
              <a:t>Yksityisten lääkäriasemien perimistä toimistopalkkioista korvaus 80 %.</a:t>
            </a:r>
          </a:p>
          <a:p>
            <a:pPr marL="329692" indent="-274320">
              <a:buClrTx/>
              <a:buFont typeface="Wingdings" pitchFamily="2" charset="2"/>
              <a:buChar char="§"/>
              <a:defRPr/>
            </a:pPr>
            <a:r>
              <a:rPr lang="fi-FI" sz="1500" dirty="0"/>
              <a:t>Psykologin ja psykoterapeutin palkkiosta 80 % </a:t>
            </a:r>
            <a:r>
              <a:rPr lang="fi-FI" sz="1500" dirty="0" err="1"/>
              <a:t>max</a:t>
            </a:r>
            <a:r>
              <a:rPr lang="fi-FI" sz="1500" dirty="0"/>
              <a:t>. 3-5 kerran hoitojakso kalenterivuodessa, työterveyslääkärin lähete edellytyksenä</a:t>
            </a:r>
          </a:p>
          <a:p>
            <a:pPr marL="329692" indent="-274320">
              <a:buClrTx/>
              <a:buFont typeface="Wingdings" pitchFamily="2" charset="2"/>
              <a:buChar char="§"/>
              <a:defRPr/>
            </a:pPr>
            <a:r>
              <a:rPr lang="fi-FI" sz="1500" dirty="0"/>
              <a:t>Tutkimus ja hoito </a:t>
            </a:r>
          </a:p>
          <a:p>
            <a:pPr lvl="1">
              <a:buClrTx/>
              <a:buFont typeface="Wingdings" pitchFamily="2" charset="2"/>
              <a:buChar char="§"/>
            </a:pPr>
            <a:r>
              <a:rPr lang="fi-FI" sz="1500" dirty="0"/>
              <a:t>Korvataan 90 % </a:t>
            </a:r>
          </a:p>
          <a:p>
            <a:pPr marL="411480" lvl="1" indent="0">
              <a:buClrTx/>
              <a:buNone/>
            </a:pPr>
            <a:r>
              <a:rPr lang="fi-FI" sz="1500" dirty="0">
                <a:cs typeface="Times New Roman" pitchFamily="18" charset="0"/>
              </a:rPr>
              <a:t>→ Mitä on tutkimus ja hoito?</a:t>
            </a:r>
          </a:p>
          <a:p>
            <a:pPr lvl="1">
              <a:buClrTx/>
              <a:buNone/>
            </a:pPr>
            <a:r>
              <a:rPr lang="fi-FI" sz="1500" dirty="0">
                <a:cs typeface="Times New Roman" pitchFamily="18" charset="0"/>
              </a:rPr>
              <a:t>		-</a:t>
            </a:r>
            <a:r>
              <a:rPr lang="fi-FI" sz="1500" dirty="0"/>
              <a:t> laboratoriotutkimukset </a:t>
            </a:r>
          </a:p>
          <a:p>
            <a:pPr lvl="1">
              <a:buClrTx/>
              <a:buNone/>
            </a:pPr>
            <a:r>
              <a:rPr lang="fi-FI" sz="1500" dirty="0"/>
              <a:t>		- patologian alan tutkimukset</a:t>
            </a:r>
          </a:p>
          <a:p>
            <a:pPr lvl="1">
              <a:buClrTx/>
              <a:buNone/>
            </a:pPr>
            <a:r>
              <a:rPr lang="fi-FI" sz="1500" dirty="0"/>
              <a:t>		- kuvantamistutkimukset</a:t>
            </a:r>
          </a:p>
        </p:txBody>
      </p:sp>
    </p:spTree>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7E4F0826-56EB-4331-F6F7-E5D6D6519304}"/>
              </a:ext>
            </a:extLst>
          </p:cNvPr>
          <p:cNvSpPr txBox="1"/>
          <p:nvPr/>
        </p:nvSpPr>
        <p:spPr>
          <a:xfrm>
            <a:off x="683568" y="382012"/>
            <a:ext cx="7920880" cy="6093976"/>
          </a:xfrm>
          <a:prstGeom prst="rect">
            <a:avLst/>
          </a:prstGeom>
          <a:noFill/>
        </p:spPr>
        <p:txBody>
          <a:bodyPr wrap="square">
            <a:spAutoFit/>
          </a:bodyPr>
          <a:lstStyle/>
          <a:p>
            <a:pPr>
              <a:buClrTx/>
              <a:buFont typeface="Wingdings" pitchFamily="2" charset="2"/>
              <a:buChar char="§"/>
            </a:pPr>
            <a:r>
              <a:rPr lang="fi-FI" sz="1500" dirty="0"/>
              <a:t> Julkinen terveydenhuolto korvataan kokonaan:</a:t>
            </a:r>
          </a:p>
          <a:p>
            <a:pPr lvl="1">
              <a:buClrTx/>
              <a:buFont typeface="Wingdings" pitchFamily="2" charset="2"/>
              <a:buChar char="§"/>
            </a:pPr>
            <a:r>
              <a:rPr lang="fi-FI" sz="1500" dirty="0"/>
              <a:t> poliklinikkamaksut </a:t>
            </a:r>
          </a:p>
          <a:p>
            <a:pPr lvl="1">
              <a:buClrTx/>
              <a:buFont typeface="Wingdings" pitchFamily="2" charset="2"/>
              <a:buChar char="§"/>
            </a:pPr>
            <a:r>
              <a:rPr lang="fi-FI" sz="1500" dirty="0"/>
              <a:t> terveyskeskusmaksut </a:t>
            </a:r>
          </a:p>
          <a:p>
            <a:pPr lvl="1">
              <a:buClrTx/>
              <a:buFont typeface="Wingdings" pitchFamily="2" charset="2"/>
              <a:buChar char="§"/>
            </a:pPr>
            <a:r>
              <a:rPr lang="fi-FI" sz="1500" dirty="0"/>
              <a:t> sarjahoitomaksut </a:t>
            </a:r>
          </a:p>
          <a:p>
            <a:pPr lvl="1">
              <a:buClrTx/>
              <a:buFont typeface="Wingdings" pitchFamily="2" charset="2"/>
              <a:buChar char="§"/>
            </a:pPr>
            <a:r>
              <a:rPr lang="fi-FI" sz="1500" dirty="0"/>
              <a:t> päiväkirurgian maksut </a:t>
            </a:r>
          </a:p>
          <a:p>
            <a:pPr lvl="1">
              <a:buClrTx/>
              <a:buFont typeface="Wingdings" pitchFamily="2" charset="2"/>
              <a:buChar char="§"/>
            </a:pPr>
            <a:r>
              <a:rPr lang="fi-FI" sz="1500" dirty="0"/>
              <a:t> päiväsairaalamaksut </a:t>
            </a:r>
          </a:p>
          <a:p>
            <a:pPr lvl="1">
              <a:buClrTx/>
              <a:buFont typeface="Wingdings" pitchFamily="2" charset="2"/>
              <a:buChar char="§"/>
            </a:pPr>
            <a:r>
              <a:rPr lang="fi-FI" sz="1500" dirty="0"/>
              <a:t> sairaalan ja terveyskeskuksen hoitopäivämaksu enintään 90 vuorokaudelta saman sairauden johdosta </a:t>
            </a:r>
          </a:p>
          <a:p>
            <a:pPr lvl="1">
              <a:buClrTx/>
              <a:buFont typeface="Wingdings" pitchFamily="2" charset="2"/>
              <a:buChar char="§"/>
            </a:pPr>
            <a:r>
              <a:rPr lang="fi-FI" sz="1500" dirty="0"/>
              <a:t> terveydenhuollon kotisairaalan ja kotihoidon maksut, kuitenkin enintään 30 vuorokaudelta saman sairauden johdosta </a:t>
            </a:r>
          </a:p>
          <a:p>
            <a:pPr lvl="1">
              <a:buClrTx/>
            </a:pPr>
            <a:endParaRPr lang="fi-FI" sz="1500" dirty="0"/>
          </a:p>
          <a:p>
            <a:pPr>
              <a:buClrTx/>
              <a:buFont typeface="Wingdings" pitchFamily="2" charset="2"/>
              <a:buChar char="§"/>
            </a:pPr>
            <a:r>
              <a:rPr lang="fi-FI" sz="1500" dirty="0"/>
              <a:t> Apuvälinekorvaus 90,00 € / vuosi</a:t>
            </a:r>
          </a:p>
          <a:p>
            <a:pPr lvl="1">
              <a:buClrTx/>
              <a:buFont typeface="Wingdings" pitchFamily="2" charset="2"/>
              <a:buChar char="§"/>
            </a:pPr>
            <a:r>
              <a:rPr lang="fi-FI" sz="1500" dirty="0"/>
              <a:t> Lääkärin määräys / lähete tarvitaan</a:t>
            </a:r>
          </a:p>
          <a:p>
            <a:pPr>
              <a:buClrTx/>
              <a:buFont typeface="Wingdings" pitchFamily="2" charset="2"/>
              <a:buChar char="§"/>
            </a:pPr>
            <a:endParaRPr lang="fi-FI" sz="1500" dirty="0"/>
          </a:p>
          <a:p>
            <a:pPr>
              <a:buClrTx/>
              <a:buFont typeface="Wingdings" pitchFamily="2" charset="2"/>
              <a:buChar char="§"/>
            </a:pPr>
            <a:r>
              <a:rPr lang="fi-FI" sz="1500" dirty="0"/>
              <a:t> Matkakorvaukset</a:t>
            </a:r>
          </a:p>
          <a:p>
            <a:pPr lvl="1">
              <a:buClrTx/>
              <a:buFont typeface="Wingdings" pitchFamily="2" charset="2"/>
              <a:buChar char="§"/>
            </a:pPr>
            <a:r>
              <a:rPr lang="fi-FI" sz="1500" dirty="0"/>
              <a:t> Sairaanhoidon kannalta välttämättömät matka- ja majoituskustannukset halvinta kulkutapaa käyttäen, ellei muuta matkustustapaa sairauden laadusta tai liikenneolosuhteista johtuen ole pidettävä välttämättömänä (Kela-korvattavat matkat, Kela-korvauksissa tiukat rajoitteet)</a:t>
            </a:r>
          </a:p>
          <a:p>
            <a:pPr>
              <a:buClrTx/>
              <a:buFont typeface="Wingdings" pitchFamily="2" charset="2"/>
              <a:buChar char="§"/>
            </a:pPr>
            <a:endParaRPr lang="fi-FI" sz="1500" dirty="0"/>
          </a:p>
          <a:p>
            <a:pPr>
              <a:buClrTx/>
              <a:buFont typeface="Wingdings" pitchFamily="2" charset="2"/>
              <a:buChar char="§"/>
            </a:pPr>
            <a:r>
              <a:rPr lang="fi-FI" sz="1500" dirty="0"/>
              <a:t>Lääkekorvaukset </a:t>
            </a:r>
          </a:p>
          <a:p>
            <a:pPr lvl="1">
              <a:buClrTx/>
              <a:buFont typeface="Wingdings" pitchFamily="2" charset="2"/>
              <a:buChar char="§"/>
            </a:pPr>
            <a:r>
              <a:rPr lang="fi-FI" sz="1500" dirty="0"/>
              <a:t> Lääkärin määräämät Kela-korvattavat reseptivalmisteet</a:t>
            </a:r>
          </a:p>
          <a:p>
            <a:pPr lvl="1">
              <a:buClrTx/>
              <a:buFont typeface="Wingdings" pitchFamily="2" charset="2"/>
              <a:buChar char="§"/>
            </a:pPr>
            <a:r>
              <a:rPr lang="fi-FI" sz="1500" dirty="0"/>
              <a:t> Omavastuu 5,00 € / lääke</a:t>
            </a:r>
          </a:p>
          <a:p>
            <a:pPr lvl="1">
              <a:buClrTx/>
              <a:buFont typeface="Wingdings" pitchFamily="2" charset="2"/>
              <a:buChar char="§"/>
            </a:pPr>
            <a:r>
              <a:rPr lang="fi-FI" sz="1500" dirty="0"/>
              <a:t> Sairausvakuutuslain mukaista lääkkeiden alkuomavastuuta ei korvata. </a:t>
            </a:r>
          </a:p>
          <a:p>
            <a:pPr lvl="1">
              <a:buClrTx/>
              <a:buFont typeface="Wingdings" pitchFamily="2" charset="2"/>
              <a:buChar char="§"/>
            </a:pPr>
            <a:r>
              <a:rPr lang="fi-FI" sz="1500" dirty="0"/>
              <a:t> Lääkärin määräämät, ei Kela-korvattavat reseptivalmisteet yksittäistapauksissa Sairauskassan hallituksen päätöksellä (painavat perusteet)</a:t>
            </a:r>
          </a:p>
          <a:p>
            <a:pPr>
              <a:buFont typeface="Wingdings" pitchFamily="2" charset="2"/>
              <a:buChar char="§"/>
            </a:pPr>
            <a:endParaRPr lang="fi-FI" sz="1500" dirty="0"/>
          </a:p>
        </p:txBody>
      </p:sp>
    </p:spTree>
    <p:extLst>
      <p:ext uri="{BB962C8B-B14F-4D97-AF65-F5344CB8AC3E}">
        <p14:creationId xmlns:p14="http://schemas.microsoft.com/office/powerpoint/2010/main" val="1690542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4294967295"/>
          </p:nvPr>
        </p:nvSpPr>
        <p:spPr>
          <a:xfrm>
            <a:off x="971600" y="548680"/>
            <a:ext cx="7329488" cy="5256089"/>
          </a:xfrm>
        </p:spPr>
        <p:txBody>
          <a:bodyPr>
            <a:normAutofit/>
          </a:bodyPr>
          <a:lstStyle/>
          <a:p>
            <a:pPr>
              <a:buClrTx/>
              <a:buFont typeface="Wingdings" pitchFamily="2" charset="2"/>
              <a:buChar char="§"/>
            </a:pPr>
            <a:r>
              <a:rPr lang="fi-FI" dirty="0"/>
              <a:t> Fysikaalinen hoito</a:t>
            </a:r>
          </a:p>
          <a:p>
            <a:pPr lvl="1">
              <a:buClrTx/>
              <a:buFont typeface="Wingdings" pitchFamily="2" charset="2"/>
              <a:buChar char="§"/>
            </a:pPr>
            <a:r>
              <a:rPr lang="fi-FI" dirty="0"/>
              <a:t>Korvaus 70 %, omavastuu 30 %</a:t>
            </a:r>
          </a:p>
          <a:p>
            <a:pPr lvl="1">
              <a:buClrTx/>
              <a:buFont typeface="Wingdings" pitchFamily="2" charset="2"/>
              <a:buChar char="§"/>
            </a:pPr>
            <a:r>
              <a:rPr lang="fi-FI" dirty="0"/>
              <a:t>Lääkärin lähetettä EI tarvita</a:t>
            </a:r>
          </a:p>
          <a:p>
            <a:pPr lvl="1">
              <a:buClrTx/>
              <a:buFont typeface="Wingdings" pitchFamily="2" charset="2"/>
              <a:buChar char="§"/>
            </a:pPr>
            <a:r>
              <a:rPr lang="fi-FI" dirty="0"/>
              <a:t>Korvattavia hoitoja: fysioterapia, hieronta, naprapaatti ja kiropraktikko</a:t>
            </a:r>
          </a:p>
          <a:p>
            <a:pPr lvl="1">
              <a:buClrTx/>
              <a:buFont typeface="Wingdings" pitchFamily="2" charset="2"/>
              <a:buChar char="§"/>
            </a:pPr>
            <a:r>
              <a:rPr lang="fi-FI" dirty="0"/>
              <a:t>Korvaus enintään 200 € / kalenterivuosi</a:t>
            </a:r>
          </a:p>
          <a:p>
            <a:pPr>
              <a:buClrTx/>
              <a:buFont typeface="Wingdings" pitchFamily="2" charset="2"/>
              <a:buChar char="§"/>
            </a:pPr>
            <a:r>
              <a:rPr lang="fi-FI" dirty="0"/>
              <a:t> Hammashoito</a:t>
            </a:r>
          </a:p>
          <a:p>
            <a:pPr lvl="1">
              <a:buClrTx/>
              <a:buFont typeface="Wingdings" pitchFamily="2" charset="2"/>
              <a:buChar char="§"/>
            </a:pPr>
            <a:r>
              <a:rPr lang="fi-FI" dirty="0"/>
              <a:t>Hammashoidon kustannuksista Kela-korvausta taksojen mukaan</a:t>
            </a:r>
          </a:p>
          <a:p>
            <a:pPr lvl="1">
              <a:buClrTx/>
              <a:buFont typeface="Wingdings" pitchFamily="2" charset="2"/>
              <a:buChar char="§"/>
            </a:pPr>
            <a:r>
              <a:rPr lang="fi-FI" dirty="0"/>
              <a:t>Lisäetuutena käytettävissä 350,00 € hammasrahaa kalenterivuosittain</a:t>
            </a:r>
          </a:p>
          <a:p>
            <a:pPr lvl="1">
              <a:buClrTx/>
              <a:buFont typeface="Wingdings" pitchFamily="2" charset="2"/>
              <a:buChar char="§"/>
            </a:pPr>
            <a:r>
              <a:rPr lang="fi-FI" dirty="0"/>
              <a:t>edellytyksenä vuoden jäsenyys kassassa ennen ensimmäisen korvauksen maksamista</a:t>
            </a:r>
          </a:p>
          <a:p>
            <a:pPr>
              <a:buClrTx/>
              <a:buFont typeface="Wingdings" pitchFamily="2" charset="2"/>
              <a:buChar char="§"/>
            </a:pPr>
            <a:r>
              <a:rPr lang="fi-FI" dirty="0"/>
              <a:t> Silmälasiraha</a:t>
            </a:r>
          </a:p>
          <a:p>
            <a:pPr lvl="1">
              <a:buClrTx/>
              <a:buFont typeface="Wingdings" pitchFamily="2" charset="2"/>
              <a:buChar char="§"/>
            </a:pPr>
            <a:r>
              <a:rPr lang="fi-FI" dirty="0"/>
              <a:t>350,00 € kahden vuoden välein (175 € vuodessa)</a:t>
            </a:r>
          </a:p>
          <a:p>
            <a:pPr lvl="1">
              <a:buClrTx/>
              <a:buFont typeface="Wingdings" pitchFamily="2" charset="2"/>
              <a:buChar char="§"/>
            </a:pPr>
            <a:r>
              <a:rPr lang="fi-FI" dirty="0"/>
              <a:t>edellytyksenä vuoden jäsenyys kassassa ennen ensimmäisen korvauksen maksamista, tällöin korvaus 175,00 €</a:t>
            </a:r>
          </a:p>
          <a:p>
            <a:pPr lvl="1">
              <a:buClrTx/>
              <a:buFont typeface="Wingdings" pitchFamily="2" charset="2"/>
              <a:buChar char="§"/>
            </a:pPr>
            <a:endParaRPr lang="fi-FI" dirty="0"/>
          </a:p>
        </p:txBody>
      </p:sp>
    </p:spTree>
  </p:cSld>
  <p:clrMapOvr>
    <a:masterClrMapping/>
  </p:clrMapOvr>
  <p:transition spd="med">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04664"/>
            <a:ext cx="8229600" cy="779463"/>
          </a:xfrm>
        </p:spPr>
        <p:txBody>
          <a:bodyPr>
            <a:normAutofit/>
          </a:bodyPr>
          <a:lstStyle/>
          <a:p>
            <a:pPr algn="ctr"/>
            <a:r>
              <a:rPr lang="fi-FI" sz="4000" dirty="0"/>
              <a:t>Yksityissairaalan leikkaustoimenpiteet</a:t>
            </a:r>
          </a:p>
        </p:txBody>
      </p:sp>
      <p:sp>
        <p:nvSpPr>
          <p:cNvPr id="33795" name="Content Placeholder 2"/>
          <p:cNvSpPr>
            <a:spLocks noGrp="1"/>
          </p:cNvSpPr>
          <p:nvPr>
            <p:ph idx="1"/>
          </p:nvPr>
        </p:nvSpPr>
        <p:spPr>
          <a:xfrm>
            <a:off x="683568" y="1844824"/>
            <a:ext cx="7776864" cy="4479776"/>
          </a:xfrm>
        </p:spPr>
        <p:txBody>
          <a:bodyPr>
            <a:normAutofit lnSpcReduction="10000"/>
          </a:bodyPr>
          <a:lstStyle/>
          <a:p>
            <a:pPr marL="0" indent="0">
              <a:buClrTx/>
              <a:buNone/>
            </a:pPr>
            <a:r>
              <a:rPr lang="fi-FI" sz="2200" dirty="0"/>
              <a:t>Sairauskassan säännöt, 11 §, 1 d-kohta: </a:t>
            </a:r>
          </a:p>
          <a:p>
            <a:pPr marL="0" indent="0">
              <a:buClrTx/>
              <a:buNone/>
            </a:pPr>
            <a:r>
              <a:rPr lang="fi-FI" sz="1300" i="1" dirty="0"/>
              <a:t>yksityisen sairaanhoitolaitoksen maksu joko kokonaan tai osaksi, mikäli hallitus yksittäistapauksessa katsoo siihen kohtuulliseksi suostua ja ellei hoito ole 1–8 kohdan nojalla muutoin korvattavaa</a:t>
            </a:r>
          </a:p>
          <a:p>
            <a:pPr>
              <a:buClrTx/>
              <a:buFont typeface="Wingdings" pitchFamily="2" charset="2"/>
              <a:buChar char="§"/>
            </a:pPr>
            <a:r>
              <a:rPr lang="fi-FI" sz="2200" dirty="0"/>
              <a:t> Korvausta sairaalan yksityispotilaspaikalla annettavasta hoidosta (leikkaushoito) on aina anottava sairauskassan hallitukselta etukäteen. </a:t>
            </a:r>
            <a:endParaRPr lang="fi-FI" dirty="0"/>
          </a:p>
          <a:p>
            <a:pPr>
              <a:buClrTx/>
              <a:buFont typeface="Wingdings" pitchFamily="2" charset="2"/>
              <a:buChar char="§"/>
            </a:pPr>
            <a:r>
              <a:rPr lang="fi-FI" sz="2200" dirty="0"/>
              <a:t> KORVAUSANOMUKSESSA ON SELVITETTÄVÄ TOIMENPIDE, KUSTANNUSARVIO SEKÄ JULKISEN PUOLEN HOITOMAHDOLLISUUDET. Lähete julkiseen terveydenhuoltoon tulee olla tehtynä ja sieltä saatu vastaus hoitoarviosta ja –aikataulusta. Jos painavat perusteet ja hallituksen päätöksellä yksityinen leikkaushoito korvataan, korvaustaso leikkauksista ollut </a:t>
            </a:r>
            <a:r>
              <a:rPr lang="fi-FI" sz="2200" dirty="0" err="1"/>
              <a:t>max</a:t>
            </a:r>
            <a:r>
              <a:rPr lang="fi-FI" sz="2200" dirty="0"/>
              <a:t>. 80 %. </a:t>
            </a:r>
          </a:p>
          <a:p>
            <a:pPr>
              <a:buClrTx/>
              <a:buFont typeface="Wingdings" pitchFamily="2" charset="2"/>
              <a:buChar char="§"/>
            </a:pPr>
            <a:r>
              <a:rPr lang="fi-FI" sz="2200" dirty="0"/>
              <a:t>Lisätietoa ja apua anomuksen tekemiseen saa Sairauskassasta</a:t>
            </a:r>
          </a:p>
          <a:p>
            <a:pPr>
              <a:buClrTx/>
              <a:buFont typeface="Wingdings" pitchFamily="2" charset="2"/>
              <a:buChar char="§"/>
            </a:pPr>
            <a:endParaRPr lang="fi-FI" sz="2200" dirty="0"/>
          </a:p>
          <a:p>
            <a:pPr>
              <a:buClrTx/>
              <a:buFont typeface="Wingdings" pitchFamily="2" charset="2"/>
              <a:buChar char="§"/>
            </a:pPr>
            <a:endParaRPr lang="fi-FI" dirty="0"/>
          </a:p>
        </p:txBody>
      </p:sp>
    </p:spTree>
  </p:cSld>
  <p:clrMapOvr>
    <a:masterClrMapping/>
  </p:clrMapOvr>
  <p:transition spd="med">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10148"/>
          </a:xfrm>
        </p:spPr>
        <p:txBody>
          <a:bodyPr/>
          <a:lstStyle/>
          <a:p>
            <a:pPr algn="ctr"/>
            <a:r>
              <a:rPr lang="fi-FI" dirty="0"/>
              <a:t>Sairauskassan yhteystiedot</a:t>
            </a:r>
          </a:p>
        </p:txBody>
      </p:sp>
      <p:sp>
        <p:nvSpPr>
          <p:cNvPr id="3" name="Content Placeholder 2"/>
          <p:cNvSpPr>
            <a:spLocks noGrp="1"/>
          </p:cNvSpPr>
          <p:nvPr>
            <p:ph idx="1"/>
          </p:nvPr>
        </p:nvSpPr>
        <p:spPr/>
        <p:txBody>
          <a:bodyPr>
            <a:normAutofit/>
          </a:bodyPr>
          <a:lstStyle/>
          <a:p>
            <a:pPr>
              <a:buClrTx/>
              <a:buFont typeface="Wingdings" pitchFamily="2" charset="2"/>
              <a:buChar char="§"/>
            </a:pPr>
            <a:r>
              <a:rPr lang="fi-FI" dirty="0"/>
              <a:t> Sairauskassan tiedotuskanava: </a:t>
            </a:r>
            <a:r>
              <a:rPr lang="fi-FI" dirty="0">
                <a:hlinkClick r:id="rId3"/>
              </a:rPr>
              <a:t>www.utcnsairauskassa.fi</a:t>
            </a:r>
            <a:endParaRPr lang="fi-FI" dirty="0"/>
          </a:p>
          <a:p>
            <a:pPr>
              <a:buClrTx/>
              <a:buFont typeface="Wingdings" pitchFamily="2" charset="2"/>
              <a:buChar char="§"/>
            </a:pPr>
            <a:r>
              <a:rPr lang="fi-FI" dirty="0"/>
              <a:t>Postiosoite:</a:t>
            </a:r>
          </a:p>
          <a:p>
            <a:pPr lvl="2">
              <a:buClrTx/>
              <a:buFont typeface="Wingdings" pitchFamily="2" charset="2"/>
              <a:buChar char="§"/>
            </a:pPr>
            <a:r>
              <a:rPr lang="fi-FI" dirty="0"/>
              <a:t>UTC:n Sairauskassa</a:t>
            </a:r>
          </a:p>
          <a:p>
            <a:pPr lvl="2">
              <a:buClrTx/>
              <a:buFont typeface="Wingdings" pitchFamily="2" charset="2"/>
              <a:buChar char="§"/>
            </a:pPr>
            <a:r>
              <a:rPr lang="fi-FI" dirty="0"/>
              <a:t>PL 306 </a:t>
            </a:r>
          </a:p>
          <a:p>
            <a:pPr lvl="2">
              <a:buClrTx/>
              <a:buFont typeface="Wingdings" pitchFamily="2" charset="2"/>
              <a:buChar char="§"/>
            </a:pPr>
            <a:r>
              <a:rPr lang="fi-FI" dirty="0"/>
              <a:t>33101 Tampere</a:t>
            </a:r>
          </a:p>
          <a:p>
            <a:pPr>
              <a:buClrTx/>
              <a:buFont typeface="Wingdings" pitchFamily="2" charset="2"/>
              <a:buChar char="§"/>
            </a:pPr>
            <a:r>
              <a:rPr lang="fi-FI" dirty="0"/>
              <a:t> Käyntiosoite: </a:t>
            </a:r>
          </a:p>
          <a:p>
            <a:pPr lvl="2">
              <a:buClrTx/>
              <a:buFont typeface="Wingdings" pitchFamily="2" charset="2"/>
              <a:buChar char="§"/>
            </a:pPr>
            <a:r>
              <a:rPr lang="fi-FI" dirty="0"/>
              <a:t>Lokomonkatu 3</a:t>
            </a:r>
          </a:p>
          <a:p>
            <a:pPr lvl="2">
              <a:buClrTx/>
              <a:buFont typeface="Wingdings" pitchFamily="2" charset="2"/>
              <a:buChar char="§"/>
            </a:pPr>
            <a:r>
              <a:rPr lang="fi-FI" dirty="0"/>
              <a:t>33900 Tampere</a:t>
            </a:r>
          </a:p>
          <a:p>
            <a:pPr>
              <a:buClrTx/>
              <a:buFont typeface="Wingdings" pitchFamily="2" charset="2"/>
              <a:buChar char="§"/>
            </a:pPr>
            <a:r>
              <a:rPr lang="fi-FI" dirty="0"/>
              <a:t> Toimihenkilöt:</a:t>
            </a:r>
          </a:p>
          <a:p>
            <a:pPr lvl="1">
              <a:buClrTx/>
            </a:pPr>
            <a:r>
              <a:rPr lang="fi-FI" dirty="0"/>
              <a:t>Taina Tuominen; p. 050-3173884, taina.tuominen@metso.com</a:t>
            </a:r>
          </a:p>
          <a:p>
            <a:pPr lvl="1">
              <a:buClrTx/>
            </a:pPr>
            <a:r>
              <a:rPr lang="fi-FI" dirty="0"/>
              <a:t>Hanna Hautamäki, 050-5056394, hanna.hautamaki@metso.com</a:t>
            </a:r>
          </a:p>
          <a:p>
            <a:pPr lvl="1">
              <a:buClrTx/>
            </a:pPr>
            <a:r>
              <a:rPr lang="fi-FI" dirty="0"/>
              <a:t>Sirpa Olán; p. 050-3171668, sirpa.olan@metso.com</a:t>
            </a:r>
          </a:p>
        </p:txBody>
      </p:sp>
    </p:spTree>
  </p:cSld>
  <p:clrMapOvr>
    <a:masterClrMapping/>
  </p:clrMapOvr>
  <p:transition spd="med">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82156"/>
          </a:xfrm>
        </p:spPr>
        <p:txBody>
          <a:bodyPr/>
          <a:lstStyle/>
          <a:p>
            <a:pPr algn="ctr"/>
            <a:r>
              <a:rPr lang="fi-FI" dirty="0"/>
              <a:t>Sairauskassa käsitteenä</a:t>
            </a:r>
          </a:p>
        </p:txBody>
      </p:sp>
      <p:sp>
        <p:nvSpPr>
          <p:cNvPr id="3" name="Content Placeholder 2"/>
          <p:cNvSpPr>
            <a:spLocks noGrp="1"/>
          </p:cNvSpPr>
          <p:nvPr>
            <p:ph idx="1"/>
          </p:nvPr>
        </p:nvSpPr>
        <p:spPr/>
        <p:txBody>
          <a:bodyPr/>
          <a:lstStyle/>
          <a:p>
            <a:pPr>
              <a:buClrTx/>
              <a:buFont typeface="Wingdings" pitchFamily="2" charset="2"/>
              <a:buChar char="§"/>
            </a:pPr>
            <a:r>
              <a:rPr lang="fi-FI" dirty="0"/>
              <a:t> Sairauskassa on vakuutuskassa, jonka tehtävänä on myöntää etuuksia jäsenilleen sairauden sattuessa</a:t>
            </a:r>
          </a:p>
          <a:p>
            <a:pPr>
              <a:buClrTx/>
              <a:buFont typeface="Wingdings" pitchFamily="2" charset="2"/>
              <a:buChar char="§"/>
            </a:pPr>
            <a:r>
              <a:rPr lang="fi-FI" dirty="0"/>
              <a:t> Työnantajalle vakuutuskassa toimii kilpailuetuna ja parantaa yrityksen imagoa</a:t>
            </a:r>
          </a:p>
          <a:p>
            <a:pPr>
              <a:buClrTx/>
              <a:buFont typeface="Wingdings" pitchFamily="2" charset="2"/>
              <a:buChar char="§"/>
            </a:pPr>
            <a:r>
              <a:rPr lang="fi-FI" dirty="0"/>
              <a:t> Vakuutuskassan tarjoamat edut toimivat työsuhde-etuna</a:t>
            </a:r>
          </a:p>
        </p:txBody>
      </p:sp>
    </p:spTree>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62930" y="548680"/>
            <a:ext cx="7418139" cy="5327650"/>
          </a:xfrm>
        </p:spPr>
        <p:txBody>
          <a:bodyPr/>
          <a:lstStyle/>
          <a:p>
            <a:pPr marL="0" indent="0" algn="ctr">
              <a:buClrTx/>
              <a:buNone/>
            </a:pPr>
            <a:r>
              <a:rPr lang="fi-FI" dirty="0"/>
              <a:t>Vakuutuskassa mahdollistaa työelämän laadullisen kehittämisen, luo edellytyksiä henkilöstön työuran jatkumiselle ja parantaa henkilöstön hyvinvointia sekä työssä että vapaa-ajalla</a:t>
            </a:r>
          </a:p>
          <a:p>
            <a:pPr lvl="1">
              <a:buClrTx/>
              <a:buFont typeface="Wingdings" pitchFamily="2" charset="2"/>
              <a:buChar char="§"/>
            </a:pPr>
            <a:endParaRPr lang="fi-FI" i="1" dirty="0"/>
          </a:p>
          <a:p>
            <a:pPr lvl="1">
              <a:buClrTx/>
              <a:buFont typeface="Wingdings" pitchFamily="2" charset="2"/>
              <a:buChar char="§"/>
            </a:pPr>
            <a:r>
              <a:rPr lang="fi-FI" i="1" dirty="0"/>
              <a:t>Terveyden ylläpitäminen</a:t>
            </a:r>
          </a:p>
          <a:p>
            <a:pPr lvl="1">
              <a:buClrTx/>
              <a:buFont typeface="Wingdings" pitchFamily="2" charset="2"/>
              <a:buChar char="§"/>
            </a:pPr>
            <a:r>
              <a:rPr lang="fi-FI" i="1" dirty="0"/>
              <a:t>Pikainen hoitoon pääsy sairauden sattuessa </a:t>
            </a:r>
          </a:p>
          <a:p>
            <a:pPr lvl="1">
              <a:buClrTx/>
              <a:buFont typeface="Wingdings" pitchFamily="2" charset="2"/>
              <a:buChar char="§"/>
            </a:pPr>
            <a:r>
              <a:rPr lang="fi-FI" i="1" dirty="0"/>
              <a:t>Henkilöstön työ- ja toimintakyvyn paraneminen parantaa myös yrityksen tulosta</a:t>
            </a:r>
          </a:p>
          <a:p>
            <a:pPr lvl="1">
              <a:buClrTx/>
              <a:buFont typeface="Wingdings" pitchFamily="2" charset="2"/>
              <a:buChar char="§"/>
            </a:pPr>
            <a:r>
              <a:rPr lang="fi-FI" i="1" dirty="0"/>
              <a:t>Henkilöstön pikainen hoitoon pääsy pienentää työnantajien sairausajan palkkamenoja ja tuo taloudellista turvaa myös työntekijälle itselleen.</a:t>
            </a:r>
          </a:p>
          <a:p>
            <a:pPr lvl="2">
              <a:buClrTx/>
              <a:buFont typeface="Wingdings" pitchFamily="2" charset="2"/>
              <a:buChar char="§"/>
            </a:pPr>
            <a:r>
              <a:rPr lang="fi-FI" i="1" dirty="0"/>
              <a:t>Sairauslomat vähenee ja lyhenee, kun hoitoon hakeutumiseen eivät vaikuta taloudelliset seikat</a:t>
            </a:r>
          </a:p>
          <a:p>
            <a:pPr marL="411480" lvl="1" indent="0">
              <a:buClrTx/>
              <a:buNone/>
            </a:pPr>
            <a:endParaRPr lang="fi-FI" dirty="0"/>
          </a:p>
        </p:txBody>
      </p:sp>
    </p:spTree>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549275"/>
            <a:ext cx="8229600" cy="575469"/>
          </a:xfrm>
        </p:spPr>
        <p:txBody>
          <a:bodyPr>
            <a:normAutofit fontScale="90000"/>
          </a:bodyPr>
          <a:lstStyle/>
          <a:p>
            <a:pPr algn="ctr" eaLnBrk="1" fontAlgn="auto" hangingPunct="1">
              <a:spcAft>
                <a:spcPts val="0"/>
              </a:spcAft>
              <a:defRPr/>
            </a:pPr>
            <a:r>
              <a:rPr lang="fi-FI" dirty="0"/>
              <a:t>Mikä on UTC:n Sairauskassa?</a:t>
            </a:r>
          </a:p>
        </p:txBody>
      </p:sp>
      <p:sp>
        <p:nvSpPr>
          <p:cNvPr id="5123" name="Sisällön paikkamerkki 2"/>
          <p:cNvSpPr>
            <a:spLocks noGrp="1"/>
          </p:cNvSpPr>
          <p:nvPr>
            <p:ph idx="1"/>
          </p:nvPr>
        </p:nvSpPr>
        <p:spPr>
          <a:xfrm>
            <a:off x="539552" y="1837691"/>
            <a:ext cx="8229600" cy="3895565"/>
          </a:xfrm>
        </p:spPr>
        <p:txBody>
          <a:bodyPr>
            <a:normAutofit/>
          </a:bodyPr>
          <a:lstStyle/>
          <a:p>
            <a:pPr marL="0" indent="0" algn="ctr" eaLnBrk="1" hangingPunct="1">
              <a:buClrTx/>
              <a:buNone/>
            </a:pPr>
            <a:r>
              <a:rPr lang="fi-FI" dirty="0"/>
              <a:t>Täydennyskassa </a:t>
            </a:r>
          </a:p>
          <a:p>
            <a:pPr marL="0" indent="0" algn="ctr" eaLnBrk="1" hangingPunct="1">
              <a:buClrTx/>
              <a:buNone/>
            </a:pPr>
            <a:r>
              <a:rPr lang="fi-FI" dirty="0"/>
              <a:t>(= harjoittaa lakisääteisiä etuuksia täydentävää lisäetuustoimintaa, jäsenet saavat sairausvakuutuslain mukaiset korvaukset Kelasta)</a:t>
            </a:r>
          </a:p>
          <a:p>
            <a:pPr lvl="1">
              <a:buClrTx/>
              <a:buFont typeface="Wingdings" pitchFamily="2" charset="2"/>
              <a:buChar char="§"/>
            </a:pPr>
            <a:r>
              <a:rPr lang="fi-FI" dirty="0"/>
              <a:t>Perustettu vuonna 1987</a:t>
            </a:r>
          </a:p>
          <a:p>
            <a:pPr lvl="2">
              <a:buClrTx/>
              <a:buFont typeface="Wingdings" pitchFamily="2" charset="2"/>
              <a:buChar char="§"/>
            </a:pPr>
            <a:r>
              <a:rPr lang="fi-FI" dirty="0"/>
              <a:t>Toimi vuosina 1987-1994 nimellä VALMET OTIS OY:N SAIRAUSKASSA  </a:t>
            </a:r>
          </a:p>
          <a:p>
            <a:pPr lvl="2">
              <a:buClrTx/>
              <a:buFont typeface="Wingdings" pitchFamily="2" charset="2"/>
              <a:buChar char="§"/>
            </a:pPr>
            <a:r>
              <a:rPr lang="fi-FI" dirty="0"/>
              <a:t>Vuodesta 1995 lukien Otisin Sairauskassan nimellä</a:t>
            </a:r>
          </a:p>
          <a:p>
            <a:pPr lvl="2">
              <a:buClrTx/>
              <a:buFont typeface="Wingdings" pitchFamily="2" charset="2"/>
              <a:buChar char="§"/>
            </a:pPr>
            <a:r>
              <a:rPr lang="fi-FI" dirty="0"/>
              <a:t>1.1.2015 kassan toimintapiiri laajeni ja nimi muutettiin UTC:n Sairauskassaksi</a:t>
            </a:r>
          </a:p>
          <a:p>
            <a:pPr lvl="1">
              <a:buClrTx/>
              <a:buFont typeface="Wingdings" pitchFamily="2" charset="2"/>
              <a:buChar char="§"/>
            </a:pPr>
            <a:r>
              <a:rPr lang="fi-FI" dirty="0"/>
              <a:t>Vakuutettuja tällä hetkellä 127 (</a:t>
            </a:r>
            <a:r>
              <a:rPr lang="fi-FI" dirty="0" err="1"/>
              <a:t>Otis</a:t>
            </a:r>
            <a:r>
              <a:rPr lang="fi-FI" dirty="0"/>
              <a:t>, Carrier, eläkeläisvakuutetut)</a:t>
            </a:r>
          </a:p>
          <a:p>
            <a:pPr lvl="1">
              <a:buClrTx/>
              <a:buFont typeface="Wingdings" pitchFamily="2" charset="2"/>
              <a:buChar char="§"/>
            </a:pPr>
            <a:r>
              <a:rPr lang="fi-FI" dirty="0"/>
              <a:t>Sairauskassapalvelut on ostettu Lokomon Sairauskassalta, toimisto sijaitsee Tampereella Lokomonkadulla, Metso Finland Oy:n tehdasalueella</a:t>
            </a:r>
          </a:p>
          <a:p>
            <a:pPr eaLnBrk="1" hangingPunct="1">
              <a:buClrTx/>
              <a:buFont typeface="Wingdings" pitchFamily="2" charset="2"/>
              <a:buChar char="§"/>
            </a:pPr>
            <a:endParaRPr lang="fi-FI" dirty="0"/>
          </a:p>
          <a:p>
            <a:pPr eaLnBrk="1" hangingPunct="1">
              <a:buClrTx/>
              <a:buFont typeface="Wingdings" pitchFamily="2" charset="2"/>
              <a:buChar char="§"/>
            </a:pPr>
            <a:endParaRPr lang="fi-FI" dirty="0"/>
          </a:p>
        </p:txBody>
      </p:sp>
    </p:spTree>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1"/>
          <p:cNvSpPr>
            <a:spLocks noGrp="1"/>
          </p:cNvSpPr>
          <p:nvPr>
            <p:ph type="title"/>
          </p:nvPr>
        </p:nvSpPr>
        <p:spPr>
          <a:xfrm>
            <a:off x="395536" y="575716"/>
            <a:ext cx="8229600" cy="779463"/>
          </a:xfrm>
        </p:spPr>
        <p:txBody>
          <a:bodyPr>
            <a:normAutofit/>
          </a:bodyPr>
          <a:lstStyle/>
          <a:p>
            <a:pPr algn="ctr" eaLnBrk="1" hangingPunct="1"/>
            <a:r>
              <a:rPr lang="fi-FI" sz="4000" dirty="0"/>
              <a:t>UTC:n Sairauskassan toimintapiiri</a:t>
            </a:r>
          </a:p>
        </p:txBody>
      </p:sp>
      <p:sp>
        <p:nvSpPr>
          <p:cNvPr id="3" name="Sisällön paikkamerkki 2"/>
          <p:cNvSpPr>
            <a:spLocks noGrp="1"/>
          </p:cNvSpPr>
          <p:nvPr>
            <p:ph idx="1"/>
          </p:nvPr>
        </p:nvSpPr>
        <p:spPr>
          <a:xfrm>
            <a:off x="395536" y="1772816"/>
            <a:ext cx="8229600" cy="4464496"/>
          </a:xfrm>
        </p:spPr>
        <p:txBody>
          <a:bodyPr>
            <a:normAutofit fontScale="85000" lnSpcReduction="10000"/>
          </a:bodyPr>
          <a:lstStyle/>
          <a:p>
            <a:pPr marL="274320" indent="-274320">
              <a:buClrTx/>
              <a:buFont typeface="Wingdings" pitchFamily="2" charset="2"/>
              <a:buChar char="§"/>
              <a:defRPr/>
            </a:pPr>
            <a:r>
              <a:rPr lang="fi-FI" dirty="0"/>
              <a:t>Toimintapiiriin kuuluvat Otis Oy ja Carrier Oy nimisiin yhtiöihin työsuhteessa olevat henkilöt, jotka ovat hakeutuneet vakuutetuksi 60 päivän kuluessa työsuhteen alkamisesta. </a:t>
            </a:r>
          </a:p>
          <a:p>
            <a:pPr marL="274320" indent="-274320">
              <a:buClrTx/>
              <a:buFont typeface="Wingdings" pitchFamily="2" charset="2"/>
              <a:buChar char="§"/>
              <a:defRPr/>
            </a:pPr>
            <a:r>
              <a:rPr lang="fi-FI" dirty="0"/>
              <a:t>Lisäksi vakuutetuiksi voivat 1.1.2017 lukien kuulua osakkaiden palveluksesta eläkkeelle siirtyvät henkilöt, jotka ovat ennen eläkkeelle siirtymistään olleet kassassa vakuutettuna vähintään 15 vuotta. </a:t>
            </a:r>
          </a:p>
          <a:p>
            <a:pPr marL="274320" indent="-274320">
              <a:buClrTx/>
              <a:buFont typeface="Wingdings" pitchFamily="2" charset="2"/>
              <a:buChar char="§"/>
              <a:defRPr/>
            </a:pPr>
            <a:r>
              <a:rPr lang="fi-FI" dirty="0"/>
              <a:t>Toimintapiirin muodostavia yhtiöitä kutsutaan osakkaaksi</a:t>
            </a:r>
          </a:p>
          <a:p>
            <a:pPr marL="274320" indent="-274320">
              <a:buClrTx/>
              <a:buFont typeface="Wingdings" pitchFamily="2" charset="2"/>
              <a:buChar char="§"/>
              <a:defRPr/>
            </a:pPr>
            <a:r>
              <a:rPr lang="fi-FI" dirty="0"/>
              <a:t>Toimintapiirin muodostumisesta säädetään laissa: </a:t>
            </a:r>
          </a:p>
          <a:p>
            <a:pPr marL="347980" lvl="1" indent="0">
              <a:buClrTx/>
              <a:buNone/>
              <a:defRPr/>
            </a:pPr>
            <a:r>
              <a:rPr lang="fi-FI" dirty="0"/>
              <a:t>vakuutuskassalaki 1 luku, 5 § : </a:t>
            </a:r>
          </a:p>
          <a:p>
            <a:pPr marL="274320" indent="-274320">
              <a:buClrTx/>
              <a:buNone/>
              <a:defRPr/>
            </a:pPr>
            <a:r>
              <a:rPr lang="fi-FI" sz="1600" dirty="0"/>
              <a:t>Vakuutuskassan toimintapiiri voi muodostaa</a:t>
            </a:r>
          </a:p>
          <a:p>
            <a:pPr marL="274320" indent="-274320">
              <a:spcBef>
                <a:spcPts val="0"/>
              </a:spcBef>
              <a:spcAft>
                <a:spcPts val="0"/>
              </a:spcAft>
              <a:buClrTx/>
              <a:buNone/>
              <a:defRPr/>
            </a:pPr>
            <a:r>
              <a:rPr lang="fi-FI" sz="1600" dirty="0"/>
              <a:t>1) työnantaja; </a:t>
            </a:r>
          </a:p>
          <a:p>
            <a:pPr marL="274320" indent="-274320">
              <a:spcBef>
                <a:spcPts val="0"/>
              </a:spcBef>
              <a:spcAft>
                <a:spcPts val="0"/>
              </a:spcAft>
              <a:buClrTx/>
              <a:buNone/>
              <a:defRPr/>
            </a:pPr>
            <a:r>
              <a:rPr lang="fi-FI" sz="1600" dirty="0"/>
              <a:t>2) työnantajat yhdessä sellaisten työnantajien kanssa, joilla on taloudellinen tai toiminnallinen yhteys;</a:t>
            </a:r>
          </a:p>
          <a:p>
            <a:pPr marL="274320" indent="-274320">
              <a:spcBef>
                <a:spcPts val="0"/>
              </a:spcBef>
              <a:spcAft>
                <a:spcPts val="0"/>
              </a:spcAft>
              <a:buClrTx/>
              <a:buNone/>
              <a:defRPr/>
            </a:pPr>
            <a:r>
              <a:rPr lang="fi-FI" sz="1600" dirty="0"/>
              <a:t>3) työnantajat yhdessä sellaisten työnantajien kanssa, joiden toimiala tai ammattiala on samankaltainen tai jotka muun vastaavan seikan vuoksi muodostavat kokonaisuuden;</a:t>
            </a:r>
          </a:p>
          <a:p>
            <a:pPr marL="274320" indent="-274320">
              <a:spcBef>
                <a:spcPts val="0"/>
              </a:spcBef>
              <a:spcAft>
                <a:spcPts val="0"/>
              </a:spcAft>
              <a:buClrTx/>
              <a:buNone/>
              <a:defRPr/>
            </a:pPr>
            <a:r>
              <a:rPr lang="fi-FI" sz="1600" dirty="0"/>
              <a:t>4) yrittäjät yhdessä sellaisten yrittäjien kanssa, joiden toimiala tai ammattiala on samankaltainen tai jotka muun vastaavan seikan vuoksi muodostavat kokonaisuuden;</a:t>
            </a:r>
          </a:p>
          <a:p>
            <a:pPr marL="274320" indent="-274320">
              <a:spcBef>
                <a:spcPts val="0"/>
              </a:spcBef>
              <a:spcAft>
                <a:spcPts val="0"/>
              </a:spcAft>
              <a:buClrTx/>
              <a:buNone/>
              <a:defRPr/>
            </a:pPr>
            <a:r>
              <a:rPr lang="fi-FI" sz="1600" dirty="0"/>
              <a:t>5) henkilöryhmä, joka on määritelty ammatin tai ammattialaan kuulumisen taikka rekisteröidyn yhdistyksen jäsenyyden perusteella.</a:t>
            </a:r>
          </a:p>
          <a:p>
            <a:pPr marL="274320" indent="-274320">
              <a:spcBef>
                <a:spcPts val="0"/>
              </a:spcBef>
              <a:spcAft>
                <a:spcPts val="0"/>
              </a:spcAft>
              <a:buClrTx/>
              <a:buNone/>
              <a:defRPr/>
            </a:pPr>
            <a:r>
              <a:rPr lang="fi-FI" sz="1600" dirty="0"/>
              <a:t>Täydennyskassan toimintapiirin voi muodostaa myös määrätty osa 2 momentissa tarkoitetusta toimintapiiristä.</a:t>
            </a:r>
          </a:p>
        </p:txBody>
      </p:sp>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a:xfrm>
            <a:off x="457200" y="296652"/>
            <a:ext cx="8229600" cy="936103"/>
          </a:xfrm>
        </p:spPr>
        <p:txBody>
          <a:bodyPr>
            <a:normAutofit/>
          </a:bodyPr>
          <a:lstStyle/>
          <a:p>
            <a:pPr algn="ctr" eaLnBrk="1" hangingPunct="1"/>
            <a:r>
              <a:rPr lang="fi-FI" sz="3500" dirty="0"/>
              <a:t>UTC:n Sairauskassan vakuutusmaksut</a:t>
            </a:r>
          </a:p>
        </p:txBody>
      </p:sp>
      <p:sp>
        <p:nvSpPr>
          <p:cNvPr id="7171" name="Sisällön paikkamerkki 2"/>
          <p:cNvSpPr>
            <a:spLocks noGrp="1"/>
          </p:cNvSpPr>
          <p:nvPr>
            <p:ph idx="1"/>
          </p:nvPr>
        </p:nvSpPr>
        <p:spPr>
          <a:xfrm>
            <a:off x="539552" y="1916833"/>
            <a:ext cx="8147248" cy="4176464"/>
          </a:xfrm>
        </p:spPr>
        <p:txBody>
          <a:bodyPr>
            <a:normAutofit lnSpcReduction="10000"/>
          </a:bodyPr>
          <a:lstStyle/>
          <a:p>
            <a:pPr eaLnBrk="1" hangingPunct="1">
              <a:buClrTx/>
              <a:buFont typeface="Wingdings" pitchFamily="2" charset="2"/>
              <a:buChar char="§"/>
            </a:pPr>
            <a:r>
              <a:rPr lang="fi-FI" dirty="0"/>
              <a:t> Kassan vakuutusmaksu on 1,35 % vakuutetun osakkaalta saamasta ennakkoperintälain alaisesta palkasta</a:t>
            </a:r>
          </a:p>
          <a:p>
            <a:pPr lvl="1">
              <a:buClrTx/>
              <a:buFont typeface="Wingdings" pitchFamily="2" charset="2"/>
              <a:buChar char="§"/>
            </a:pPr>
            <a:r>
              <a:rPr lang="fi-FI" dirty="0"/>
              <a:t>Vakuutusmaksun katto vahvistetaan vuosittain ja vuonna 2024 se on tuntipalkkaisilla 28,38 €/tili ja kuukausipalkkaisilla 61,50 € / kk. </a:t>
            </a:r>
          </a:p>
          <a:p>
            <a:pPr>
              <a:buClrTx/>
              <a:buFont typeface="Wingdings" pitchFamily="2" charset="2"/>
              <a:buChar char="§"/>
            </a:pPr>
            <a:r>
              <a:rPr lang="fi-FI" dirty="0"/>
              <a:t> Eläkeläisjäsenen jäsenmaksu on 2,0 % hänen bruttoeläketulostaan, kattosumma sama kuin työssä olevilla, 61,50 € / kk / 2024</a:t>
            </a:r>
          </a:p>
          <a:p>
            <a:pPr>
              <a:buClrTx/>
              <a:buFont typeface="Wingdings" pitchFamily="2" charset="2"/>
              <a:buChar char="§"/>
            </a:pPr>
            <a:r>
              <a:rPr lang="fi-FI" dirty="0"/>
              <a:t> Osakkaan kannatusmaksu on 20 % työssä olevien vakuutettujen kertyneiden vakuutusmaksujen määrästä. </a:t>
            </a:r>
          </a:p>
          <a:p>
            <a:pPr eaLnBrk="1" hangingPunct="1">
              <a:buClrTx/>
              <a:buFont typeface="Wingdings" pitchFamily="2" charset="2"/>
              <a:buChar char="§"/>
            </a:pPr>
            <a:r>
              <a:rPr lang="fi-FI" dirty="0"/>
              <a:t> Osakas pidättää vakuutusmaksun palkasta palkanmaksun yhteydessä. Eläkeläisvakuutettu huolehtii vakuutusmaksun suorittamisesta itse Sairauskassan antamien ohjeiden mukaan.</a:t>
            </a:r>
          </a:p>
          <a:p>
            <a:pPr eaLnBrk="1" hangingPunct="1">
              <a:buClrTx/>
              <a:buFont typeface="Wingdings" pitchFamily="2" charset="2"/>
              <a:buChar char="§"/>
            </a:pPr>
            <a:r>
              <a:rPr lang="fi-FI" dirty="0"/>
              <a:t> Vakuutusmaksut ja kannatusmaksut tilitetään Sairauskassan tilille kerran kuukaudessa.</a:t>
            </a:r>
          </a:p>
        </p:txBody>
      </p:sp>
    </p:spTree>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p:cNvSpPr>
          <p:nvPr>
            <p:ph type="title"/>
          </p:nvPr>
        </p:nvSpPr>
        <p:spPr>
          <a:xfrm>
            <a:off x="457200" y="548679"/>
            <a:ext cx="8229600" cy="708025"/>
          </a:xfrm>
        </p:spPr>
        <p:txBody>
          <a:bodyPr>
            <a:normAutofit fontScale="90000"/>
          </a:bodyPr>
          <a:lstStyle/>
          <a:p>
            <a:pPr algn="ctr" eaLnBrk="1" hangingPunct="1"/>
            <a:r>
              <a:rPr lang="fi-FI" dirty="0"/>
              <a:t>Sairauskassan hallinto 1/2</a:t>
            </a:r>
          </a:p>
        </p:txBody>
      </p:sp>
      <p:sp>
        <p:nvSpPr>
          <p:cNvPr id="9219" name="Sisällön paikkamerkki 2"/>
          <p:cNvSpPr>
            <a:spLocks noGrp="1"/>
          </p:cNvSpPr>
          <p:nvPr>
            <p:ph idx="1"/>
          </p:nvPr>
        </p:nvSpPr>
        <p:spPr>
          <a:xfrm>
            <a:off x="457200" y="1772816"/>
            <a:ext cx="7931224" cy="4536505"/>
          </a:xfrm>
        </p:spPr>
        <p:txBody>
          <a:bodyPr>
            <a:normAutofit fontScale="92500" lnSpcReduction="10000"/>
          </a:bodyPr>
          <a:lstStyle/>
          <a:p>
            <a:pPr eaLnBrk="1" hangingPunct="1">
              <a:buClrTx/>
              <a:buFont typeface="Wingdings" pitchFamily="2" charset="2"/>
              <a:buChar char="§"/>
            </a:pPr>
            <a:r>
              <a:rPr lang="fi-FI" sz="2400" dirty="0"/>
              <a:t> Juridisesti itsenäisiä yksiköitä</a:t>
            </a:r>
          </a:p>
          <a:p>
            <a:pPr eaLnBrk="1" hangingPunct="1">
              <a:buClrTx/>
              <a:buFont typeface="Wingdings" pitchFamily="2" charset="2"/>
              <a:buChar char="§"/>
            </a:pPr>
            <a:r>
              <a:rPr lang="fi-FI" sz="2400" dirty="0"/>
              <a:t> Oma hallinto</a:t>
            </a:r>
          </a:p>
          <a:p>
            <a:pPr lvl="1">
              <a:buClrTx/>
              <a:buFont typeface="Wingdings" pitchFamily="2" charset="2"/>
              <a:buChar char="§"/>
            </a:pPr>
            <a:r>
              <a:rPr lang="fi-FI" sz="2200" dirty="0"/>
              <a:t>UTC:n Sairauskassan hallituksessa neljä jäsentä (4), jäsenet valitsevat keskuudestaan kaksi (2) varsinaista hallituksen jäsentä varajäsenineen, osakas valitsee kaksi (2) varsinaista hallituksen jäsentä varajäsenineen </a:t>
            </a:r>
          </a:p>
          <a:p>
            <a:pPr eaLnBrk="1" hangingPunct="1">
              <a:buClrTx/>
              <a:buFont typeface="Wingdings" pitchFamily="2" charset="2"/>
              <a:buChar char="§"/>
            </a:pPr>
            <a:r>
              <a:rPr lang="fi-FI" sz="2400" dirty="0"/>
              <a:t> Sairauskassalla on oltava toimitusjohtaja, jonka tehtävänä on hoitaa kassan juoksevaa hallintoa hallituksen antamien ohjeiden ja määräysten mukaisesti, samoin kuin huolehtia, että kassan kirjanpito on lain mukainen ja varainhoito luotettavalla tavalla järjestetty.  </a:t>
            </a:r>
          </a:p>
          <a:p>
            <a:pPr eaLnBrk="1" hangingPunct="1">
              <a:buClrTx/>
              <a:buFont typeface="Wingdings" pitchFamily="2" charset="2"/>
              <a:buChar char="§"/>
            </a:pPr>
            <a:r>
              <a:rPr lang="fi-FI" sz="2400" dirty="0"/>
              <a:t> Kassassa työskentelee toimitusjohtajan (Taina Tuominen) lisäksi 2 vakuutussihteeriä (Hanna Hautamäki ja Sirpa Olán)</a:t>
            </a:r>
          </a:p>
          <a:p>
            <a:pPr eaLnBrk="1" hangingPunct="1">
              <a:buClrTx/>
              <a:buFont typeface="Wingdings" pitchFamily="2" charset="2"/>
              <a:buChar char="§"/>
            </a:pPr>
            <a:r>
              <a:rPr lang="fi-FI" sz="2400" dirty="0"/>
              <a:t>UTC:n Sairauskassan asiantuntijalääkärinä toimii :</a:t>
            </a:r>
          </a:p>
          <a:p>
            <a:pPr lvl="1" eaLnBrk="1" hangingPunct="1">
              <a:buClrTx/>
              <a:buFont typeface="Wingdings" pitchFamily="2" charset="2"/>
              <a:buChar char="§"/>
            </a:pPr>
            <a:r>
              <a:rPr lang="fi-FI" dirty="0"/>
              <a:t>Aulikki Juntunen, Lääkärikeskus Aava</a:t>
            </a:r>
          </a:p>
        </p:txBody>
      </p:sp>
    </p:spTree>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15616" y="537903"/>
            <a:ext cx="6798734" cy="950444"/>
          </a:xfrm>
        </p:spPr>
        <p:txBody>
          <a:bodyPr/>
          <a:lstStyle/>
          <a:p>
            <a:pPr algn="ctr"/>
            <a:r>
              <a:rPr lang="fi-FI" dirty="0"/>
              <a:t>Sairauskassan hallinto 2/2</a:t>
            </a:r>
          </a:p>
        </p:txBody>
      </p:sp>
      <p:sp>
        <p:nvSpPr>
          <p:cNvPr id="10243" name="Content Placeholder 2"/>
          <p:cNvSpPr>
            <a:spLocks noGrp="1"/>
          </p:cNvSpPr>
          <p:nvPr>
            <p:ph idx="1"/>
          </p:nvPr>
        </p:nvSpPr>
        <p:spPr>
          <a:xfrm>
            <a:off x="611560" y="1844824"/>
            <a:ext cx="7920880" cy="4479776"/>
          </a:xfrm>
        </p:spPr>
        <p:txBody>
          <a:bodyPr>
            <a:normAutofit fontScale="77500" lnSpcReduction="20000"/>
          </a:bodyPr>
          <a:lstStyle/>
          <a:p>
            <a:pPr eaLnBrk="1" hangingPunct="1">
              <a:buClrTx/>
              <a:buFont typeface="Wingdings" pitchFamily="2" charset="2"/>
              <a:buChar char="§"/>
            </a:pPr>
            <a:r>
              <a:rPr lang="fi-FI" sz="2800" dirty="0"/>
              <a:t>Hallitus : </a:t>
            </a:r>
          </a:p>
          <a:p>
            <a:pPr lvl="1">
              <a:buClrTx/>
              <a:buFont typeface="Wingdings" pitchFamily="2" charset="2"/>
              <a:buChar char="§"/>
            </a:pPr>
            <a:r>
              <a:rPr lang="fi-FI" sz="2200" dirty="0"/>
              <a:t>Pj. Seppo Taipale		varajäsen Jouni Pääsky</a:t>
            </a:r>
          </a:p>
          <a:p>
            <a:pPr lvl="1">
              <a:buClrTx/>
              <a:buFont typeface="Wingdings" pitchFamily="2" charset="2"/>
              <a:buChar char="§"/>
            </a:pPr>
            <a:r>
              <a:rPr lang="fi-FI" sz="2200" dirty="0"/>
              <a:t>Vpj. Mimmi Jussila 		varajäsen Jaana Lehtinen</a:t>
            </a:r>
          </a:p>
          <a:p>
            <a:pPr lvl="1">
              <a:buClrTx/>
              <a:buFont typeface="Wingdings" pitchFamily="2" charset="2"/>
              <a:buChar char="§"/>
            </a:pPr>
            <a:r>
              <a:rPr lang="fi-FI" sz="2200" dirty="0"/>
              <a:t>Jari Tarvainen			varajäsen Kristiina Aro</a:t>
            </a:r>
          </a:p>
          <a:p>
            <a:pPr lvl="1">
              <a:buClrTx/>
              <a:buFont typeface="Wingdings" pitchFamily="2" charset="2"/>
              <a:buChar char="§"/>
            </a:pPr>
            <a:r>
              <a:rPr lang="fi-FI" sz="2200" dirty="0"/>
              <a:t>Mika Pirttiniemi 		varajäsen Janne Saari</a:t>
            </a:r>
          </a:p>
          <a:p>
            <a:pPr eaLnBrk="1" hangingPunct="1">
              <a:buClrTx/>
              <a:buFont typeface="Wingdings" pitchFamily="2" charset="2"/>
              <a:buChar char="§"/>
            </a:pPr>
            <a:r>
              <a:rPr lang="fi-FI" sz="2800" dirty="0"/>
              <a:t> Ylin päätäntävalta kassan asioissa on kassankokouksella, johon jokaisella kassan vakuutetulla on oikeus osallistua. Kokoukset pidetään </a:t>
            </a:r>
            <a:r>
              <a:rPr lang="fi-FI" sz="2800" dirty="0" err="1"/>
              <a:t>Otis</a:t>
            </a:r>
            <a:r>
              <a:rPr lang="fi-FI" sz="2800" dirty="0"/>
              <a:t> Oy:n tiloissa Tampereella, myös etäyhteyden kautta osallistuminen mahdollista.  </a:t>
            </a:r>
          </a:p>
          <a:p>
            <a:pPr eaLnBrk="1" hangingPunct="1">
              <a:buClrTx/>
              <a:buFont typeface="Wingdings" pitchFamily="2" charset="2"/>
              <a:buChar char="§"/>
            </a:pPr>
            <a:r>
              <a:rPr lang="fi-FI" sz="2800" dirty="0"/>
              <a:t> Sääntömääräiset kassankokoukset pidetään kaksi kertaa vuodessa (huhtikuu ja marraskuu)</a:t>
            </a:r>
          </a:p>
          <a:p>
            <a:pPr lvl="1">
              <a:buClrTx/>
              <a:buFont typeface="Wingdings" pitchFamily="2" charset="2"/>
              <a:buChar char="§"/>
            </a:pPr>
            <a:r>
              <a:rPr lang="fi-FI" sz="2600" dirty="0"/>
              <a:t>Huhtikuun kassankokouksessa käydään läpi tilinpäätös</a:t>
            </a:r>
          </a:p>
          <a:p>
            <a:pPr lvl="1">
              <a:buClrTx/>
              <a:buFont typeface="Wingdings" pitchFamily="2" charset="2"/>
              <a:buChar char="§"/>
            </a:pPr>
            <a:r>
              <a:rPr lang="fi-FI" sz="2600" dirty="0"/>
              <a:t>Marraskuun kassankokouksessa pidetään hallituksen jäsenten vaalit</a:t>
            </a:r>
          </a:p>
          <a:p>
            <a:pPr lvl="1">
              <a:buClrTx/>
              <a:buFont typeface="Wingdings" pitchFamily="2" charset="2"/>
              <a:buChar char="§"/>
            </a:pPr>
            <a:r>
              <a:rPr lang="fi-FI" sz="2600" dirty="0"/>
              <a:t>Sairauskassan sääntöjen muutokset edellyttävät aina kassankokouksen päätöstä</a:t>
            </a:r>
          </a:p>
          <a:p>
            <a:pPr lvl="2">
              <a:buClrTx/>
              <a:buFont typeface="Wingdings" pitchFamily="2" charset="2"/>
              <a:buChar char="§"/>
            </a:pPr>
            <a:r>
              <a:rPr lang="fi-FI" sz="2200" dirty="0"/>
              <a:t>Kassankokouksen hyväksymät sääntömuutokset vahvistetaan Finanssivalvonnassa</a:t>
            </a:r>
            <a:endParaRPr lang="fi-FI" dirty="0"/>
          </a:p>
        </p:txBody>
      </p:sp>
    </p:spTree>
  </p:cSld>
  <p:clrMapOvr>
    <a:masterClrMapping/>
  </p:clrMapOvr>
  <p:transition spd="med">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a:xfrm>
            <a:off x="411480" y="469824"/>
            <a:ext cx="8229600" cy="1008087"/>
          </a:xfrm>
        </p:spPr>
        <p:txBody>
          <a:bodyPr/>
          <a:lstStyle/>
          <a:p>
            <a:pPr algn="ctr" eaLnBrk="1" hangingPunct="1"/>
            <a:r>
              <a:rPr lang="fi-FI" dirty="0"/>
              <a:t>Toiminnan säätely ja valvonta</a:t>
            </a:r>
          </a:p>
        </p:txBody>
      </p:sp>
      <p:sp>
        <p:nvSpPr>
          <p:cNvPr id="11267" name="Tekstin paikkamerkki 3"/>
          <p:cNvSpPr>
            <a:spLocks noGrp="1"/>
          </p:cNvSpPr>
          <p:nvPr>
            <p:ph type="body" idx="1"/>
          </p:nvPr>
        </p:nvSpPr>
        <p:spPr/>
        <p:txBody>
          <a:bodyPr/>
          <a:lstStyle/>
          <a:p>
            <a:pPr eaLnBrk="1" hangingPunct="1"/>
            <a:r>
              <a:rPr lang="fi-FI" sz="1800" dirty="0"/>
              <a:t>Sairauskassan toimintaa säätelee</a:t>
            </a:r>
          </a:p>
        </p:txBody>
      </p:sp>
      <p:sp>
        <p:nvSpPr>
          <p:cNvPr id="11269" name="Sisällön paikkamerkki 2"/>
          <p:cNvSpPr>
            <a:spLocks noGrp="1"/>
          </p:cNvSpPr>
          <p:nvPr>
            <p:ph sz="half" idx="2"/>
          </p:nvPr>
        </p:nvSpPr>
        <p:spPr/>
        <p:txBody>
          <a:bodyPr/>
          <a:lstStyle/>
          <a:p>
            <a:pPr eaLnBrk="1" hangingPunct="1">
              <a:buClrTx/>
              <a:buFont typeface="Wingdings" pitchFamily="2" charset="2"/>
              <a:buChar char="§"/>
            </a:pPr>
            <a:r>
              <a:rPr lang="fi-FI" dirty="0"/>
              <a:t> Sairauskassan lisäetuudet</a:t>
            </a:r>
          </a:p>
          <a:p>
            <a:pPr lvl="1" eaLnBrk="1" hangingPunct="1">
              <a:buClrTx/>
              <a:buFont typeface="Wingdings" pitchFamily="2" charset="2"/>
              <a:buChar char="§"/>
            </a:pPr>
            <a:r>
              <a:rPr lang="fi-FI" dirty="0"/>
              <a:t>Laki eläkesäätiöistä ja eläkekassoista</a:t>
            </a:r>
          </a:p>
          <a:p>
            <a:pPr lvl="1" eaLnBrk="1" hangingPunct="1">
              <a:buClrTx/>
              <a:buFont typeface="Wingdings" pitchFamily="2" charset="2"/>
              <a:buChar char="§"/>
            </a:pPr>
            <a:r>
              <a:rPr lang="fi-FI" dirty="0"/>
              <a:t>Vakuutuskassalaki</a:t>
            </a:r>
          </a:p>
          <a:p>
            <a:pPr lvl="1" eaLnBrk="1" hangingPunct="1">
              <a:buClrTx/>
              <a:buFont typeface="Wingdings" pitchFamily="2" charset="2"/>
              <a:buChar char="§"/>
            </a:pPr>
            <a:r>
              <a:rPr lang="fi-FI" dirty="0"/>
              <a:t>Sairauskassan omat säännöt</a:t>
            </a:r>
          </a:p>
        </p:txBody>
      </p:sp>
      <p:sp>
        <p:nvSpPr>
          <p:cNvPr id="11268" name="Tekstin paikkamerkki 4"/>
          <p:cNvSpPr>
            <a:spLocks noGrp="1"/>
          </p:cNvSpPr>
          <p:nvPr>
            <p:ph type="body" sz="quarter" idx="3"/>
          </p:nvPr>
        </p:nvSpPr>
        <p:spPr/>
        <p:txBody>
          <a:bodyPr/>
          <a:lstStyle/>
          <a:p>
            <a:pPr eaLnBrk="1" hangingPunct="1"/>
            <a:r>
              <a:rPr lang="fi-FI" sz="1800" dirty="0"/>
              <a:t>Sairauskassan toimintaa valvoo</a:t>
            </a:r>
          </a:p>
        </p:txBody>
      </p:sp>
      <p:sp>
        <p:nvSpPr>
          <p:cNvPr id="11270" name="Sisällön paikkamerkki 5"/>
          <p:cNvSpPr>
            <a:spLocks noGrp="1"/>
          </p:cNvSpPr>
          <p:nvPr>
            <p:ph sz="quarter" idx="4"/>
          </p:nvPr>
        </p:nvSpPr>
        <p:spPr/>
        <p:txBody>
          <a:bodyPr/>
          <a:lstStyle/>
          <a:p>
            <a:pPr>
              <a:buClrTx/>
              <a:buFont typeface="Wingdings" pitchFamily="2" charset="2"/>
              <a:buChar char="§"/>
            </a:pPr>
            <a:r>
              <a:rPr lang="fi-FI" dirty="0"/>
              <a:t> Finanssivalvonta</a:t>
            </a:r>
          </a:p>
          <a:p>
            <a:pPr>
              <a:buClrTx/>
              <a:buFont typeface="Wingdings" pitchFamily="2" charset="2"/>
              <a:buChar char="§"/>
            </a:pPr>
            <a:r>
              <a:rPr lang="fi-FI" dirty="0"/>
              <a:t> Vakuutus- ja rahoitusneuvonta   (Fine)</a:t>
            </a:r>
          </a:p>
          <a:p>
            <a:pPr>
              <a:buClrTx/>
              <a:buFont typeface="Wingdings" pitchFamily="2" charset="2"/>
              <a:buChar char="§"/>
            </a:pPr>
            <a:r>
              <a:rPr lang="fi-FI" dirty="0"/>
              <a:t> Sairauskassan hallitus</a:t>
            </a:r>
          </a:p>
          <a:p>
            <a:pPr>
              <a:buClrTx/>
              <a:buFont typeface="Wingdings" pitchFamily="2" charset="2"/>
              <a:buChar char="§"/>
            </a:pPr>
            <a:endParaRPr lang="fi-FI" dirty="0"/>
          </a:p>
        </p:txBody>
      </p:sp>
    </p:spTree>
  </p:cSld>
  <p:clrMapOvr>
    <a:masterClrMapping/>
  </p:clrMapOvr>
  <p:transition spd="med">
    <p:push dir="u"/>
  </p:transition>
</p:sld>
</file>

<file path=ppt/theme/theme1.xml><?xml version="1.0" encoding="utf-8"?>
<a:theme xmlns:a="http://schemas.openxmlformats.org/drawingml/2006/main" name="Metso">
  <a:themeElements>
    <a:clrScheme name="Metso Outotec colors">
      <a:dk1>
        <a:sysClr val="windowText" lastClr="000000"/>
      </a:dk1>
      <a:lt1>
        <a:sysClr val="window" lastClr="FFFFFF"/>
      </a:lt1>
      <a:dk2>
        <a:srgbClr val="EB2814"/>
      </a:dk2>
      <a:lt2>
        <a:srgbClr val="E6E6E6"/>
      </a:lt2>
      <a:accent1>
        <a:srgbClr val="000000"/>
      </a:accent1>
      <a:accent2>
        <a:srgbClr val="70777F"/>
      </a:accent2>
      <a:accent3>
        <a:srgbClr val="EB2814"/>
      </a:accent3>
      <a:accent4>
        <a:srgbClr val="E6E6E6"/>
      </a:accent4>
      <a:accent5>
        <a:srgbClr val="51D645"/>
      </a:accent5>
      <a:accent6>
        <a:srgbClr val="DEEC29"/>
      </a:accent6>
      <a:hlink>
        <a:srgbClr val="0563C1"/>
      </a:hlink>
      <a:folHlink>
        <a:srgbClr val="954F72"/>
      </a:folHlink>
    </a:clrScheme>
    <a:fontScheme name="mets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0777F"/>
        </a:solidFill>
        <a:ln>
          <a:solidFill>
            <a:srgbClr val="70777F"/>
          </a:solidFill>
        </a:ln>
      </a:spPr>
      <a:bodyPr lIns="36000" tIns="36000" rIns="36000" bIns="36000" rtlCol="0" anchor="ctr"/>
      <a:lstStyle>
        <a:defPPr algn="ctr">
          <a:lnSpc>
            <a:spcPct val="90000"/>
          </a:lnSpc>
          <a:spcAft>
            <a:spcPts val="1000"/>
          </a:spcAft>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spcAft>
            <a:spcPts val="400"/>
          </a:spcAft>
          <a:defRPr dirty="0" smtClean="0"/>
        </a:defPPr>
      </a:lstStyle>
    </a:txDef>
  </a:objectDefaults>
  <a:extraClrSchemeLst/>
  <a:custClrLst>
    <a:custClr name="Red">
      <a:srgbClr val="EB2814"/>
    </a:custClr>
    <a:custClr name="Black">
      <a:srgbClr val="000000"/>
    </a:custClr>
    <a:custClr name="Dark Grey">
      <a:srgbClr val="70777F"/>
    </a:custClr>
    <a:custClr name="Grey">
      <a:srgbClr val="B3B3B3"/>
    </a:custClr>
    <a:custClr name="Light Grey">
      <a:srgbClr val="E6E6E6"/>
    </a:custClr>
    <a:custClr name="G1">
      <a:srgbClr val="DEEC29"/>
    </a:custClr>
    <a:custClr name="G2">
      <a:srgbClr val="51D645"/>
    </a:custClr>
    <a:custClr name="G3">
      <a:srgbClr val="00E2B2"/>
    </a:custClr>
  </a:custClrLst>
  <a:extLst>
    <a:ext uri="{05A4C25C-085E-4340-85A3-A5531E510DB2}">
      <thm15:themeFamily xmlns:thm15="http://schemas.microsoft.com/office/thememl/2012/main" name="Metso" id="{43C0CCEE-61A6-4425-8034-797A8B724225}" vid="{410A81A6-5AD7-4518-B2AB-670FFEC06EA3}"/>
    </a:ext>
  </a:extLst>
</a:theme>
</file>

<file path=ppt/theme/theme2.xml><?xml version="1.0" encoding="utf-8"?>
<a:theme xmlns:a="http://schemas.openxmlformats.org/drawingml/2006/main" name="Retro">
  <a:themeElements>
    <a:clrScheme name="Kelta-oranss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Metso</Template>
  <TotalTime>134</TotalTime>
  <Words>1317</Words>
  <Application>Microsoft Office PowerPoint</Application>
  <PresentationFormat>Näytössä katseltava diaesitys (4:3)</PresentationFormat>
  <Paragraphs>163</Paragraphs>
  <Slides>16</Slides>
  <Notes>2</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16</vt:i4>
      </vt:variant>
    </vt:vector>
  </HeadingPairs>
  <TitlesOfParts>
    <vt:vector size="24" baseType="lpstr">
      <vt:lpstr>Arial</vt:lpstr>
      <vt:lpstr>Calibri</vt:lpstr>
      <vt:lpstr>Calibri Light</vt:lpstr>
      <vt:lpstr>Times New Roman</vt:lpstr>
      <vt:lpstr>Wingdings</vt:lpstr>
      <vt:lpstr>Wingdings 2</vt:lpstr>
      <vt:lpstr>Metso</vt:lpstr>
      <vt:lpstr>Retro</vt:lpstr>
      <vt:lpstr> UTC:n SAIRAUSKASSA</vt:lpstr>
      <vt:lpstr>Sairauskassa käsitteenä</vt:lpstr>
      <vt:lpstr>PowerPoint-esitys</vt:lpstr>
      <vt:lpstr>Mikä on UTC:n Sairauskassa?</vt:lpstr>
      <vt:lpstr>UTC:n Sairauskassan toimintapiiri</vt:lpstr>
      <vt:lpstr>UTC:n Sairauskassan vakuutusmaksut</vt:lpstr>
      <vt:lpstr>Sairauskassan hallinto 1/2</vt:lpstr>
      <vt:lpstr>Sairauskassan hallinto 2/2</vt:lpstr>
      <vt:lpstr>Toiminnan säätely ja valvonta</vt:lpstr>
      <vt:lpstr>PowerPoint-esitys</vt:lpstr>
      <vt:lpstr>UTC:n Sairauskassan myöntämät etuudet</vt:lpstr>
      <vt:lpstr>Esimerkkejä korvauksista:</vt:lpstr>
      <vt:lpstr>PowerPoint-esitys</vt:lpstr>
      <vt:lpstr>PowerPoint-esitys</vt:lpstr>
      <vt:lpstr>Yksityissairaalan leikkaustoimenpiteet</vt:lpstr>
      <vt:lpstr>Sairauskassan yhteystiedot</vt:lpstr>
    </vt:vector>
  </TitlesOfParts>
  <Company>Metso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Lokomon Sairauskassa</dc:title>
  <dc:creator>tretuomita</dc:creator>
  <cp:lastModifiedBy>EXT Taina Tuominen</cp:lastModifiedBy>
  <cp:revision>83</cp:revision>
  <dcterms:created xsi:type="dcterms:W3CDTF">2011-09-02T04:01:21Z</dcterms:created>
  <dcterms:modified xsi:type="dcterms:W3CDTF">2024-09-11T06:18:06Z</dcterms:modified>
</cp:coreProperties>
</file>